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7"/>
  </p:notesMasterIdLst>
  <p:sldIdLst>
    <p:sldId id="256" r:id="rId2"/>
    <p:sldId id="258" r:id="rId3"/>
    <p:sldId id="998" r:id="rId4"/>
    <p:sldId id="999" r:id="rId5"/>
    <p:sldId id="1000" r:id="rId6"/>
    <p:sldId id="1001" r:id="rId7"/>
    <p:sldId id="1002" r:id="rId8"/>
    <p:sldId id="1003" r:id="rId9"/>
    <p:sldId id="1004" r:id="rId10"/>
    <p:sldId id="1005" r:id="rId11"/>
    <p:sldId id="1006" r:id="rId12"/>
    <p:sldId id="881" r:id="rId13"/>
    <p:sldId id="990" r:id="rId14"/>
    <p:sldId id="991" r:id="rId15"/>
    <p:sldId id="992" r:id="rId16"/>
    <p:sldId id="993" r:id="rId17"/>
    <p:sldId id="994" r:id="rId18"/>
    <p:sldId id="995" r:id="rId19"/>
    <p:sldId id="996" r:id="rId20"/>
    <p:sldId id="997" r:id="rId21"/>
    <p:sldId id="1014" r:id="rId22"/>
    <p:sldId id="882" r:id="rId23"/>
    <p:sldId id="974" r:id="rId24"/>
    <p:sldId id="975" r:id="rId25"/>
    <p:sldId id="976" r:id="rId26"/>
    <p:sldId id="977" r:id="rId27"/>
    <p:sldId id="978" r:id="rId28"/>
    <p:sldId id="979" r:id="rId29"/>
    <p:sldId id="980" r:id="rId30"/>
    <p:sldId id="981" r:id="rId31"/>
    <p:sldId id="982" r:id="rId32"/>
    <p:sldId id="983" r:id="rId33"/>
    <p:sldId id="984" r:id="rId34"/>
    <p:sldId id="985" r:id="rId35"/>
    <p:sldId id="986" r:id="rId36"/>
    <p:sldId id="987" r:id="rId37"/>
    <p:sldId id="988" r:id="rId38"/>
    <p:sldId id="989" r:id="rId39"/>
    <p:sldId id="883" r:id="rId40"/>
    <p:sldId id="1007" r:id="rId41"/>
    <p:sldId id="1008" r:id="rId42"/>
    <p:sldId id="1009" r:id="rId43"/>
    <p:sldId id="1010" r:id="rId44"/>
    <p:sldId id="1011" r:id="rId45"/>
    <p:sldId id="1012" r:id="rId46"/>
    <p:sldId id="1013" r:id="rId47"/>
    <p:sldId id="884" r:id="rId48"/>
    <p:sldId id="956" r:id="rId49"/>
    <p:sldId id="957" r:id="rId50"/>
    <p:sldId id="958" r:id="rId51"/>
    <p:sldId id="959" r:id="rId52"/>
    <p:sldId id="960" r:id="rId53"/>
    <p:sldId id="961" r:id="rId54"/>
    <p:sldId id="962" r:id="rId55"/>
    <p:sldId id="963" r:id="rId56"/>
    <p:sldId id="964" r:id="rId57"/>
    <p:sldId id="965" r:id="rId58"/>
    <p:sldId id="1015" r:id="rId59"/>
    <p:sldId id="967" r:id="rId60"/>
    <p:sldId id="968" r:id="rId61"/>
    <p:sldId id="969" r:id="rId62"/>
    <p:sldId id="970" r:id="rId63"/>
    <p:sldId id="971" r:id="rId64"/>
    <p:sldId id="972" r:id="rId65"/>
    <p:sldId id="973" r:id="rId66"/>
  </p:sldIdLst>
  <p:sldSz cx="12192000" cy="6858000"/>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0066"/>
    <a:srgbClr val="003300"/>
    <a:srgbClr val="000066"/>
    <a:srgbClr val="800000"/>
    <a:srgbClr val="A50021"/>
    <a:srgbClr val="FFFF00"/>
    <a:srgbClr val="5B0A01"/>
    <a:srgbClr val="43193F"/>
    <a:srgbClr val="C96BC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37" autoAdjust="0"/>
    <p:restoredTop sz="94587" autoAdjust="0"/>
  </p:normalViewPr>
  <p:slideViewPr>
    <p:cSldViewPr>
      <p:cViewPr varScale="1">
        <p:scale>
          <a:sx n="79" d="100"/>
          <a:sy n="79" d="100"/>
        </p:scale>
        <p:origin x="96" y="43"/>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US" altLang="en-US"/>
          </a:p>
        </p:txBody>
      </p:sp>
      <p:sp>
        <p:nvSpPr>
          <p:cNvPr id="4099"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US" altLang="en-US"/>
          </a:p>
        </p:txBody>
      </p:sp>
      <p:sp>
        <p:nvSpPr>
          <p:cNvPr id="4100" name="Rectangle 4"/>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01"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102"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US" altLang="en-US"/>
          </a:p>
        </p:txBody>
      </p:sp>
      <p:sp>
        <p:nvSpPr>
          <p:cNvPr id="4103"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35D4C4E9-4F47-4547-86E6-B1D5F048514C}" type="slidenum">
              <a:rPr lang="en-US" altLang="en-US"/>
              <a:pPr/>
              <a:t>‹#›</a:t>
            </a:fld>
            <a:endParaRPr lang="en-US" altLang="en-US"/>
          </a:p>
        </p:txBody>
      </p:sp>
    </p:spTree>
    <p:extLst>
      <p:ext uri="{BB962C8B-B14F-4D97-AF65-F5344CB8AC3E}">
        <p14:creationId xmlns:p14="http://schemas.microsoft.com/office/powerpoint/2010/main" val="359977927"/>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5D4C4E9-4F47-4547-86E6-B1D5F048514C}" type="slidenum">
              <a:rPr lang="en-US" altLang="en-US" smtClean="0"/>
              <a:pPr/>
              <a:t>1</a:t>
            </a:fld>
            <a:endParaRPr lang="en-US" altLang="en-US"/>
          </a:p>
        </p:txBody>
      </p:sp>
    </p:spTree>
    <p:extLst>
      <p:ext uri="{BB962C8B-B14F-4D97-AF65-F5344CB8AC3E}">
        <p14:creationId xmlns:p14="http://schemas.microsoft.com/office/powerpoint/2010/main" val="61224323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5D4C4E9-4F47-4547-86E6-B1D5F048514C}" type="slidenum">
              <a:rPr lang="en-US" altLang="en-US" smtClean="0"/>
              <a:pPr/>
              <a:t>10</a:t>
            </a:fld>
            <a:endParaRPr lang="en-US" altLang="en-US"/>
          </a:p>
        </p:txBody>
      </p:sp>
    </p:spTree>
    <p:extLst>
      <p:ext uri="{BB962C8B-B14F-4D97-AF65-F5344CB8AC3E}">
        <p14:creationId xmlns:p14="http://schemas.microsoft.com/office/powerpoint/2010/main" val="46484962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5D4C4E9-4F47-4547-86E6-B1D5F048514C}" type="slidenum">
              <a:rPr lang="en-US" altLang="en-US" smtClean="0"/>
              <a:pPr/>
              <a:t>11</a:t>
            </a:fld>
            <a:endParaRPr lang="en-US" altLang="en-US"/>
          </a:p>
        </p:txBody>
      </p:sp>
    </p:spTree>
    <p:extLst>
      <p:ext uri="{BB962C8B-B14F-4D97-AF65-F5344CB8AC3E}">
        <p14:creationId xmlns:p14="http://schemas.microsoft.com/office/powerpoint/2010/main" val="23111659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5D4C4E9-4F47-4547-86E6-B1D5F048514C}" type="slidenum">
              <a:rPr lang="en-US" altLang="en-US" smtClean="0"/>
              <a:pPr/>
              <a:t>12</a:t>
            </a:fld>
            <a:endParaRPr lang="en-US" altLang="en-US"/>
          </a:p>
        </p:txBody>
      </p:sp>
    </p:spTree>
    <p:extLst>
      <p:ext uri="{BB962C8B-B14F-4D97-AF65-F5344CB8AC3E}">
        <p14:creationId xmlns:p14="http://schemas.microsoft.com/office/powerpoint/2010/main" val="191950586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5D4C4E9-4F47-4547-86E6-B1D5F048514C}" type="slidenum">
              <a:rPr lang="en-US" altLang="en-US" smtClean="0"/>
              <a:pPr/>
              <a:t>13</a:t>
            </a:fld>
            <a:endParaRPr lang="en-US" altLang="en-US"/>
          </a:p>
        </p:txBody>
      </p:sp>
    </p:spTree>
    <p:extLst>
      <p:ext uri="{BB962C8B-B14F-4D97-AF65-F5344CB8AC3E}">
        <p14:creationId xmlns:p14="http://schemas.microsoft.com/office/powerpoint/2010/main" val="55037560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5D4C4E9-4F47-4547-86E6-B1D5F048514C}" type="slidenum">
              <a:rPr lang="en-US" altLang="en-US" smtClean="0"/>
              <a:pPr/>
              <a:t>14</a:t>
            </a:fld>
            <a:endParaRPr lang="en-US" altLang="en-US"/>
          </a:p>
        </p:txBody>
      </p:sp>
    </p:spTree>
    <p:extLst>
      <p:ext uri="{BB962C8B-B14F-4D97-AF65-F5344CB8AC3E}">
        <p14:creationId xmlns:p14="http://schemas.microsoft.com/office/powerpoint/2010/main" val="344258520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5D4C4E9-4F47-4547-86E6-B1D5F048514C}" type="slidenum">
              <a:rPr lang="en-US" altLang="en-US" smtClean="0"/>
              <a:pPr/>
              <a:t>15</a:t>
            </a:fld>
            <a:endParaRPr lang="en-US" altLang="en-US"/>
          </a:p>
        </p:txBody>
      </p:sp>
    </p:spTree>
    <p:extLst>
      <p:ext uri="{BB962C8B-B14F-4D97-AF65-F5344CB8AC3E}">
        <p14:creationId xmlns:p14="http://schemas.microsoft.com/office/powerpoint/2010/main" val="307928087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5D4C4E9-4F47-4547-86E6-B1D5F048514C}" type="slidenum">
              <a:rPr lang="en-US" altLang="en-US" smtClean="0"/>
              <a:pPr/>
              <a:t>16</a:t>
            </a:fld>
            <a:endParaRPr lang="en-US" altLang="en-US"/>
          </a:p>
        </p:txBody>
      </p:sp>
    </p:spTree>
    <p:extLst>
      <p:ext uri="{BB962C8B-B14F-4D97-AF65-F5344CB8AC3E}">
        <p14:creationId xmlns:p14="http://schemas.microsoft.com/office/powerpoint/2010/main" val="9570069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5D4C4E9-4F47-4547-86E6-B1D5F048514C}" type="slidenum">
              <a:rPr lang="en-US" altLang="en-US" smtClean="0"/>
              <a:pPr/>
              <a:t>17</a:t>
            </a:fld>
            <a:endParaRPr lang="en-US" altLang="en-US"/>
          </a:p>
        </p:txBody>
      </p:sp>
    </p:spTree>
    <p:extLst>
      <p:ext uri="{BB962C8B-B14F-4D97-AF65-F5344CB8AC3E}">
        <p14:creationId xmlns:p14="http://schemas.microsoft.com/office/powerpoint/2010/main" val="380789605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5D4C4E9-4F47-4547-86E6-B1D5F048514C}" type="slidenum">
              <a:rPr lang="en-US" altLang="en-US" smtClean="0"/>
              <a:pPr/>
              <a:t>18</a:t>
            </a:fld>
            <a:endParaRPr lang="en-US" altLang="en-US"/>
          </a:p>
        </p:txBody>
      </p:sp>
    </p:spTree>
    <p:extLst>
      <p:ext uri="{BB962C8B-B14F-4D97-AF65-F5344CB8AC3E}">
        <p14:creationId xmlns:p14="http://schemas.microsoft.com/office/powerpoint/2010/main" val="133494519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5D4C4E9-4F47-4547-86E6-B1D5F048514C}" type="slidenum">
              <a:rPr lang="en-US" altLang="en-US" smtClean="0"/>
              <a:pPr/>
              <a:t>19</a:t>
            </a:fld>
            <a:endParaRPr lang="en-US" altLang="en-US"/>
          </a:p>
        </p:txBody>
      </p:sp>
    </p:spTree>
    <p:extLst>
      <p:ext uri="{BB962C8B-B14F-4D97-AF65-F5344CB8AC3E}">
        <p14:creationId xmlns:p14="http://schemas.microsoft.com/office/powerpoint/2010/main" val="40609662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5D4C4E9-4F47-4547-86E6-B1D5F048514C}" type="slidenum">
              <a:rPr lang="en-US" altLang="en-US" smtClean="0"/>
              <a:pPr/>
              <a:t>2</a:t>
            </a:fld>
            <a:endParaRPr lang="en-US" altLang="en-US"/>
          </a:p>
        </p:txBody>
      </p:sp>
    </p:spTree>
    <p:extLst>
      <p:ext uri="{BB962C8B-B14F-4D97-AF65-F5344CB8AC3E}">
        <p14:creationId xmlns:p14="http://schemas.microsoft.com/office/powerpoint/2010/main" val="246884655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5D4C4E9-4F47-4547-86E6-B1D5F048514C}" type="slidenum">
              <a:rPr lang="en-US" altLang="en-US" smtClean="0"/>
              <a:pPr/>
              <a:t>20</a:t>
            </a:fld>
            <a:endParaRPr lang="en-US" altLang="en-US"/>
          </a:p>
        </p:txBody>
      </p:sp>
    </p:spTree>
    <p:extLst>
      <p:ext uri="{BB962C8B-B14F-4D97-AF65-F5344CB8AC3E}">
        <p14:creationId xmlns:p14="http://schemas.microsoft.com/office/powerpoint/2010/main" val="136217521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5D4C4E9-4F47-4547-86E6-B1D5F048514C}" type="slidenum">
              <a:rPr lang="en-US" altLang="en-US" smtClean="0"/>
              <a:pPr/>
              <a:t>21</a:t>
            </a:fld>
            <a:endParaRPr lang="en-US" altLang="en-US"/>
          </a:p>
        </p:txBody>
      </p:sp>
    </p:spTree>
    <p:extLst>
      <p:ext uri="{BB962C8B-B14F-4D97-AF65-F5344CB8AC3E}">
        <p14:creationId xmlns:p14="http://schemas.microsoft.com/office/powerpoint/2010/main" val="377684637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5D4C4E9-4F47-4547-86E6-B1D5F048514C}" type="slidenum">
              <a:rPr lang="en-US" altLang="en-US" smtClean="0"/>
              <a:pPr/>
              <a:t>22</a:t>
            </a:fld>
            <a:endParaRPr lang="en-US" altLang="en-US"/>
          </a:p>
        </p:txBody>
      </p:sp>
    </p:spTree>
    <p:extLst>
      <p:ext uri="{BB962C8B-B14F-4D97-AF65-F5344CB8AC3E}">
        <p14:creationId xmlns:p14="http://schemas.microsoft.com/office/powerpoint/2010/main" val="51940282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5D4C4E9-4F47-4547-86E6-B1D5F048514C}" type="slidenum">
              <a:rPr lang="en-US" altLang="en-US" smtClean="0"/>
              <a:pPr/>
              <a:t>23</a:t>
            </a:fld>
            <a:endParaRPr lang="en-US" altLang="en-US"/>
          </a:p>
        </p:txBody>
      </p:sp>
    </p:spTree>
    <p:extLst>
      <p:ext uri="{BB962C8B-B14F-4D97-AF65-F5344CB8AC3E}">
        <p14:creationId xmlns:p14="http://schemas.microsoft.com/office/powerpoint/2010/main" val="318294806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5D4C4E9-4F47-4547-86E6-B1D5F048514C}" type="slidenum">
              <a:rPr lang="en-US" altLang="en-US" smtClean="0"/>
              <a:pPr/>
              <a:t>24</a:t>
            </a:fld>
            <a:endParaRPr lang="en-US" altLang="en-US"/>
          </a:p>
        </p:txBody>
      </p:sp>
    </p:spTree>
    <p:extLst>
      <p:ext uri="{BB962C8B-B14F-4D97-AF65-F5344CB8AC3E}">
        <p14:creationId xmlns:p14="http://schemas.microsoft.com/office/powerpoint/2010/main" val="194479292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5D4C4E9-4F47-4547-86E6-B1D5F048514C}" type="slidenum">
              <a:rPr lang="en-US" altLang="en-US" smtClean="0"/>
              <a:pPr/>
              <a:t>25</a:t>
            </a:fld>
            <a:endParaRPr lang="en-US" altLang="en-US"/>
          </a:p>
        </p:txBody>
      </p:sp>
    </p:spTree>
    <p:extLst>
      <p:ext uri="{BB962C8B-B14F-4D97-AF65-F5344CB8AC3E}">
        <p14:creationId xmlns:p14="http://schemas.microsoft.com/office/powerpoint/2010/main" val="285974811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5D4C4E9-4F47-4547-86E6-B1D5F048514C}" type="slidenum">
              <a:rPr lang="en-US" altLang="en-US" smtClean="0"/>
              <a:pPr/>
              <a:t>26</a:t>
            </a:fld>
            <a:endParaRPr lang="en-US" altLang="en-US"/>
          </a:p>
        </p:txBody>
      </p:sp>
    </p:spTree>
    <p:extLst>
      <p:ext uri="{BB962C8B-B14F-4D97-AF65-F5344CB8AC3E}">
        <p14:creationId xmlns:p14="http://schemas.microsoft.com/office/powerpoint/2010/main" val="276445939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5D4C4E9-4F47-4547-86E6-B1D5F048514C}" type="slidenum">
              <a:rPr lang="en-US" altLang="en-US" smtClean="0"/>
              <a:pPr/>
              <a:t>27</a:t>
            </a:fld>
            <a:endParaRPr lang="en-US" altLang="en-US"/>
          </a:p>
        </p:txBody>
      </p:sp>
    </p:spTree>
    <p:extLst>
      <p:ext uri="{BB962C8B-B14F-4D97-AF65-F5344CB8AC3E}">
        <p14:creationId xmlns:p14="http://schemas.microsoft.com/office/powerpoint/2010/main" val="169019410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5D4C4E9-4F47-4547-86E6-B1D5F048514C}" type="slidenum">
              <a:rPr lang="en-US" altLang="en-US" smtClean="0"/>
              <a:pPr/>
              <a:t>28</a:t>
            </a:fld>
            <a:endParaRPr lang="en-US" altLang="en-US"/>
          </a:p>
        </p:txBody>
      </p:sp>
    </p:spTree>
    <p:extLst>
      <p:ext uri="{BB962C8B-B14F-4D97-AF65-F5344CB8AC3E}">
        <p14:creationId xmlns:p14="http://schemas.microsoft.com/office/powerpoint/2010/main" val="419990915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5D4C4E9-4F47-4547-86E6-B1D5F048514C}" type="slidenum">
              <a:rPr lang="en-US" altLang="en-US" smtClean="0"/>
              <a:pPr/>
              <a:t>29</a:t>
            </a:fld>
            <a:endParaRPr lang="en-US" altLang="en-US"/>
          </a:p>
        </p:txBody>
      </p:sp>
    </p:spTree>
    <p:extLst>
      <p:ext uri="{BB962C8B-B14F-4D97-AF65-F5344CB8AC3E}">
        <p14:creationId xmlns:p14="http://schemas.microsoft.com/office/powerpoint/2010/main" val="11247347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5D4C4E9-4F47-4547-86E6-B1D5F048514C}" type="slidenum">
              <a:rPr lang="en-US" altLang="en-US" smtClean="0"/>
              <a:pPr/>
              <a:t>3</a:t>
            </a:fld>
            <a:endParaRPr lang="en-US" altLang="en-US"/>
          </a:p>
        </p:txBody>
      </p:sp>
    </p:spTree>
    <p:extLst>
      <p:ext uri="{BB962C8B-B14F-4D97-AF65-F5344CB8AC3E}">
        <p14:creationId xmlns:p14="http://schemas.microsoft.com/office/powerpoint/2010/main" val="1957632821"/>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5D4C4E9-4F47-4547-86E6-B1D5F048514C}" type="slidenum">
              <a:rPr lang="en-US" altLang="en-US" smtClean="0"/>
              <a:pPr/>
              <a:t>30</a:t>
            </a:fld>
            <a:endParaRPr lang="en-US" altLang="en-US"/>
          </a:p>
        </p:txBody>
      </p:sp>
    </p:spTree>
    <p:extLst>
      <p:ext uri="{BB962C8B-B14F-4D97-AF65-F5344CB8AC3E}">
        <p14:creationId xmlns:p14="http://schemas.microsoft.com/office/powerpoint/2010/main" val="283761657"/>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5D4C4E9-4F47-4547-86E6-B1D5F048514C}" type="slidenum">
              <a:rPr lang="en-US" altLang="en-US" smtClean="0"/>
              <a:pPr/>
              <a:t>31</a:t>
            </a:fld>
            <a:endParaRPr lang="en-US" altLang="en-US"/>
          </a:p>
        </p:txBody>
      </p:sp>
    </p:spTree>
    <p:extLst>
      <p:ext uri="{BB962C8B-B14F-4D97-AF65-F5344CB8AC3E}">
        <p14:creationId xmlns:p14="http://schemas.microsoft.com/office/powerpoint/2010/main" val="1706320507"/>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5D4C4E9-4F47-4547-86E6-B1D5F048514C}" type="slidenum">
              <a:rPr lang="en-US" altLang="en-US" smtClean="0"/>
              <a:pPr/>
              <a:t>32</a:t>
            </a:fld>
            <a:endParaRPr lang="en-US" altLang="en-US"/>
          </a:p>
        </p:txBody>
      </p:sp>
    </p:spTree>
    <p:extLst>
      <p:ext uri="{BB962C8B-B14F-4D97-AF65-F5344CB8AC3E}">
        <p14:creationId xmlns:p14="http://schemas.microsoft.com/office/powerpoint/2010/main" val="1404645208"/>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5D4C4E9-4F47-4547-86E6-B1D5F048514C}" type="slidenum">
              <a:rPr lang="en-US" altLang="en-US" smtClean="0"/>
              <a:pPr/>
              <a:t>33</a:t>
            </a:fld>
            <a:endParaRPr lang="en-US" altLang="en-US"/>
          </a:p>
        </p:txBody>
      </p:sp>
    </p:spTree>
    <p:extLst>
      <p:ext uri="{BB962C8B-B14F-4D97-AF65-F5344CB8AC3E}">
        <p14:creationId xmlns:p14="http://schemas.microsoft.com/office/powerpoint/2010/main" val="4234049884"/>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5D4C4E9-4F47-4547-86E6-B1D5F048514C}" type="slidenum">
              <a:rPr lang="en-US" altLang="en-US" smtClean="0"/>
              <a:pPr/>
              <a:t>34</a:t>
            </a:fld>
            <a:endParaRPr lang="en-US" altLang="en-US"/>
          </a:p>
        </p:txBody>
      </p:sp>
    </p:spTree>
    <p:extLst>
      <p:ext uri="{BB962C8B-B14F-4D97-AF65-F5344CB8AC3E}">
        <p14:creationId xmlns:p14="http://schemas.microsoft.com/office/powerpoint/2010/main" val="844669146"/>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5D4C4E9-4F47-4547-86E6-B1D5F048514C}" type="slidenum">
              <a:rPr lang="en-US" altLang="en-US" smtClean="0"/>
              <a:pPr/>
              <a:t>35</a:t>
            </a:fld>
            <a:endParaRPr lang="en-US" altLang="en-US"/>
          </a:p>
        </p:txBody>
      </p:sp>
    </p:spTree>
    <p:extLst>
      <p:ext uri="{BB962C8B-B14F-4D97-AF65-F5344CB8AC3E}">
        <p14:creationId xmlns:p14="http://schemas.microsoft.com/office/powerpoint/2010/main" val="1998052812"/>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5D4C4E9-4F47-4547-86E6-B1D5F048514C}" type="slidenum">
              <a:rPr lang="en-US" altLang="en-US" smtClean="0"/>
              <a:pPr/>
              <a:t>36</a:t>
            </a:fld>
            <a:endParaRPr lang="en-US" altLang="en-US"/>
          </a:p>
        </p:txBody>
      </p:sp>
    </p:spTree>
    <p:extLst>
      <p:ext uri="{BB962C8B-B14F-4D97-AF65-F5344CB8AC3E}">
        <p14:creationId xmlns:p14="http://schemas.microsoft.com/office/powerpoint/2010/main" val="1801719213"/>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5D4C4E9-4F47-4547-86E6-B1D5F048514C}" type="slidenum">
              <a:rPr lang="en-US" altLang="en-US" smtClean="0"/>
              <a:pPr/>
              <a:t>37</a:t>
            </a:fld>
            <a:endParaRPr lang="en-US" altLang="en-US"/>
          </a:p>
        </p:txBody>
      </p:sp>
    </p:spTree>
    <p:extLst>
      <p:ext uri="{BB962C8B-B14F-4D97-AF65-F5344CB8AC3E}">
        <p14:creationId xmlns:p14="http://schemas.microsoft.com/office/powerpoint/2010/main" val="1204317455"/>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5D4C4E9-4F47-4547-86E6-B1D5F048514C}" type="slidenum">
              <a:rPr lang="en-US" altLang="en-US" smtClean="0"/>
              <a:pPr/>
              <a:t>38</a:t>
            </a:fld>
            <a:endParaRPr lang="en-US" altLang="en-US"/>
          </a:p>
        </p:txBody>
      </p:sp>
    </p:spTree>
    <p:extLst>
      <p:ext uri="{BB962C8B-B14F-4D97-AF65-F5344CB8AC3E}">
        <p14:creationId xmlns:p14="http://schemas.microsoft.com/office/powerpoint/2010/main" val="3680162784"/>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5D4C4E9-4F47-4547-86E6-B1D5F048514C}" type="slidenum">
              <a:rPr lang="en-US" altLang="en-US" smtClean="0"/>
              <a:pPr/>
              <a:t>39</a:t>
            </a:fld>
            <a:endParaRPr lang="en-US" altLang="en-US"/>
          </a:p>
        </p:txBody>
      </p:sp>
    </p:spTree>
    <p:extLst>
      <p:ext uri="{BB962C8B-B14F-4D97-AF65-F5344CB8AC3E}">
        <p14:creationId xmlns:p14="http://schemas.microsoft.com/office/powerpoint/2010/main" val="102026230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5D4C4E9-4F47-4547-86E6-B1D5F048514C}" type="slidenum">
              <a:rPr lang="en-US" altLang="en-US" smtClean="0"/>
              <a:pPr/>
              <a:t>4</a:t>
            </a:fld>
            <a:endParaRPr lang="en-US" altLang="en-US"/>
          </a:p>
        </p:txBody>
      </p:sp>
    </p:spTree>
    <p:extLst>
      <p:ext uri="{BB962C8B-B14F-4D97-AF65-F5344CB8AC3E}">
        <p14:creationId xmlns:p14="http://schemas.microsoft.com/office/powerpoint/2010/main" val="3257639107"/>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5D4C4E9-4F47-4547-86E6-B1D5F048514C}" type="slidenum">
              <a:rPr lang="en-US" altLang="en-US" smtClean="0"/>
              <a:pPr/>
              <a:t>40</a:t>
            </a:fld>
            <a:endParaRPr lang="en-US" altLang="en-US"/>
          </a:p>
        </p:txBody>
      </p:sp>
    </p:spTree>
    <p:extLst>
      <p:ext uri="{BB962C8B-B14F-4D97-AF65-F5344CB8AC3E}">
        <p14:creationId xmlns:p14="http://schemas.microsoft.com/office/powerpoint/2010/main" val="918698634"/>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5D4C4E9-4F47-4547-86E6-B1D5F048514C}" type="slidenum">
              <a:rPr lang="en-US" altLang="en-US" smtClean="0"/>
              <a:pPr/>
              <a:t>41</a:t>
            </a:fld>
            <a:endParaRPr lang="en-US" altLang="en-US"/>
          </a:p>
        </p:txBody>
      </p:sp>
    </p:spTree>
    <p:extLst>
      <p:ext uri="{BB962C8B-B14F-4D97-AF65-F5344CB8AC3E}">
        <p14:creationId xmlns:p14="http://schemas.microsoft.com/office/powerpoint/2010/main" val="2695331327"/>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5D4C4E9-4F47-4547-86E6-B1D5F048514C}" type="slidenum">
              <a:rPr lang="en-US" altLang="en-US" smtClean="0"/>
              <a:pPr/>
              <a:t>42</a:t>
            </a:fld>
            <a:endParaRPr lang="en-US" altLang="en-US"/>
          </a:p>
        </p:txBody>
      </p:sp>
    </p:spTree>
    <p:extLst>
      <p:ext uri="{BB962C8B-B14F-4D97-AF65-F5344CB8AC3E}">
        <p14:creationId xmlns:p14="http://schemas.microsoft.com/office/powerpoint/2010/main" val="2662206459"/>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5D4C4E9-4F47-4547-86E6-B1D5F048514C}" type="slidenum">
              <a:rPr lang="en-US" altLang="en-US" smtClean="0"/>
              <a:pPr/>
              <a:t>43</a:t>
            </a:fld>
            <a:endParaRPr lang="en-US" altLang="en-US"/>
          </a:p>
        </p:txBody>
      </p:sp>
    </p:spTree>
    <p:extLst>
      <p:ext uri="{BB962C8B-B14F-4D97-AF65-F5344CB8AC3E}">
        <p14:creationId xmlns:p14="http://schemas.microsoft.com/office/powerpoint/2010/main" val="719165342"/>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5D4C4E9-4F47-4547-86E6-B1D5F048514C}" type="slidenum">
              <a:rPr lang="en-US" altLang="en-US" smtClean="0"/>
              <a:pPr/>
              <a:t>44</a:t>
            </a:fld>
            <a:endParaRPr lang="en-US" altLang="en-US"/>
          </a:p>
        </p:txBody>
      </p:sp>
    </p:spTree>
    <p:extLst>
      <p:ext uri="{BB962C8B-B14F-4D97-AF65-F5344CB8AC3E}">
        <p14:creationId xmlns:p14="http://schemas.microsoft.com/office/powerpoint/2010/main" val="1033247522"/>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5D4C4E9-4F47-4547-86E6-B1D5F048514C}" type="slidenum">
              <a:rPr lang="en-US" altLang="en-US" smtClean="0"/>
              <a:pPr/>
              <a:t>45</a:t>
            </a:fld>
            <a:endParaRPr lang="en-US" altLang="en-US"/>
          </a:p>
        </p:txBody>
      </p:sp>
    </p:spTree>
    <p:extLst>
      <p:ext uri="{BB962C8B-B14F-4D97-AF65-F5344CB8AC3E}">
        <p14:creationId xmlns:p14="http://schemas.microsoft.com/office/powerpoint/2010/main" val="3659601242"/>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5D4C4E9-4F47-4547-86E6-B1D5F048514C}" type="slidenum">
              <a:rPr lang="en-US" altLang="en-US" smtClean="0"/>
              <a:pPr/>
              <a:t>46</a:t>
            </a:fld>
            <a:endParaRPr lang="en-US" altLang="en-US"/>
          </a:p>
        </p:txBody>
      </p:sp>
    </p:spTree>
    <p:extLst>
      <p:ext uri="{BB962C8B-B14F-4D97-AF65-F5344CB8AC3E}">
        <p14:creationId xmlns:p14="http://schemas.microsoft.com/office/powerpoint/2010/main" val="332445661"/>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5D4C4E9-4F47-4547-86E6-B1D5F048514C}" type="slidenum">
              <a:rPr lang="en-US" altLang="en-US" smtClean="0"/>
              <a:pPr/>
              <a:t>47</a:t>
            </a:fld>
            <a:endParaRPr lang="en-US" altLang="en-US"/>
          </a:p>
        </p:txBody>
      </p:sp>
    </p:spTree>
    <p:extLst>
      <p:ext uri="{BB962C8B-B14F-4D97-AF65-F5344CB8AC3E}">
        <p14:creationId xmlns:p14="http://schemas.microsoft.com/office/powerpoint/2010/main" val="3956875988"/>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5D4C4E9-4F47-4547-86E6-B1D5F048514C}" type="slidenum">
              <a:rPr lang="en-US" altLang="en-US" smtClean="0"/>
              <a:pPr/>
              <a:t>48</a:t>
            </a:fld>
            <a:endParaRPr lang="en-US" altLang="en-US"/>
          </a:p>
        </p:txBody>
      </p:sp>
    </p:spTree>
    <p:extLst>
      <p:ext uri="{BB962C8B-B14F-4D97-AF65-F5344CB8AC3E}">
        <p14:creationId xmlns:p14="http://schemas.microsoft.com/office/powerpoint/2010/main" val="861628458"/>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5D4C4E9-4F47-4547-86E6-B1D5F048514C}" type="slidenum">
              <a:rPr lang="en-US" altLang="en-US" smtClean="0"/>
              <a:pPr/>
              <a:t>49</a:t>
            </a:fld>
            <a:endParaRPr lang="en-US" altLang="en-US"/>
          </a:p>
        </p:txBody>
      </p:sp>
    </p:spTree>
    <p:extLst>
      <p:ext uri="{BB962C8B-B14F-4D97-AF65-F5344CB8AC3E}">
        <p14:creationId xmlns:p14="http://schemas.microsoft.com/office/powerpoint/2010/main" val="343872270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5D4C4E9-4F47-4547-86E6-B1D5F048514C}" type="slidenum">
              <a:rPr lang="en-US" altLang="en-US" smtClean="0"/>
              <a:pPr/>
              <a:t>5</a:t>
            </a:fld>
            <a:endParaRPr lang="en-US" altLang="en-US"/>
          </a:p>
        </p:txBody>
      </p:sp>
    </p:spTree>
    <p:extLst>
      <p:ext uri="{BB962C8B-B14F-4D97-AF65-F5344CB8AC3E}">
        <p14:creationId xmlns:p14="http://schemas.microsoft.com/office/powerpoint/2010/main" val="2094853821"/>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5D4C4E9-4F47-4547-86E6-B1D5F048514C}" type="slidenum">
              <a:rPr lang="en-US" altLang="en-US" smtClean="0"/>
              <a:pPr/>
              <a:t>50</a:t>
            </a:fld>
            <a:endParaRPr lang="en-US" altLang="en-US"/>
          </a:p>
        </p:txBody>
      </p:sp>
    </p:spTree>
    <p:extLst>
      <p:ext uri="{BB962C8B-B14F-4D97-AF65-F5344CB8AC3E}">
        <p14:creationId xmlns:p14="http://schemas.microsoft.com/office/powerpoint/2010/main" val="1926138511"/>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5D4C4E9-4F47-4547-86E6-B1D5F048514C}" type="slidenum">
              <a:rPr lang="en-US" altLang="en-US" smtClean="0"/>
              <a:pPr/>
              <a:t>51</a:t>
            </a:fld>
            <a:endParaRPr lang="en-US" altLang="en-US"/>
          </a:p>
        </p:txBody>
      </p:sp>
    </p:spTree>
    <p:extLst>
      <p:ext uri="{BB962C8B-B14F-4D97-AF65-F5344CB8AC3E}">
        <p14:creationId xmlns:p14="http://schemas.microsoft.com/office/powerpoint/2010/main" val="3777760179"/>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5D4C4E9-4F47-4547-86E6-B1D5F048514C}" type="slidenum">
              <a:rPr lang="en-US" altLang="en-US" smtClean="0"/>
              <a:pPr/>
              <a:t>52</a:t>
            </a:fld>
            <a:endParaRPr lang="en-US" altLang="en-US"/>
          </a:p>
        </p:txBody>
      </p:sp>
    </p:spTree>
    <p:extLst>
      <p:ext uri="{BB962C8B-B14F-4D97-AF65-F5344CB8AC3E}">
        <p14:creationId xmlns:p14="http://schemas.microsoft.com/office/powerpoint/2010/main" val="2988531596"/>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5D4C4E9-4F47-4547-86E6-B1D5F048514C}" type="slidenum">
              <a:rPr lang="en-US" altLang="en-US" smtClean="0"/>
              <a:pPr/>
              <a:t>53</a:t>
            </a:fld>
            <a:endParaRPr lang="en-US" altLang="en-US"/>
          </a:p>
        </p:txBody>
      </p:sp>
    </p:spTree>
    <p:extLst>
      <p:ext uri="{BB962C8B-B14F-4D97-AF65-F5344CB8AC3E}">
        <p14:creationId xmlns:p14="http://schemas.microsoft.com/office/powerpoint/2010/main" val="807057595"/>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5D4C4E9-4F47-4547-86E6-B1D5F048514C}" type="slidenum">
              <a:rPr lang="en-US" altLang="en-US" smtClean="0"/>
              <a:pPr/>
              <a:t>54</a:t>
            </a:fld>
            <a:endParaRPr lang="en-US" altLang="en-US"/>
          </a:p>
        </p:txBody>
      </p:sp>
    </p:spTree>
    <p:extLst>
      <p:ext uri="{BB962C8B-B14F-4D97-AF65-F5344CB8AC3E}">
        <p14:creationId xmlns:p14="http://schemas.microsoft.com/office/powerpoint/2010/main" val="1257076902"/>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5D4C4E9-4F47-4547-86E6-B1D5F048514C}" type="slidenum">
              <a:rPr lang="en-US" altLang="en-US" smtClean="0"/>
              <a:pPr/>
              <a:t>55</a:t>
            </a:fld>
            <a:endParaRPr lang="en-US" altLang="en-US"/>
          </a:p>
        </p:txBody>
      </p:sp>
    </p:spTree>
    <p:extLst>
      <p:ext uri="{BB962C8B-B14F-4D97-AF65-F5344CB8AC3E}">
        <p14:creationId xmlns:p14="http://schemas.microsoft.com/office/powerpoint/2010/main" val="1778194064"/>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5D4C4E9-4F47-4547-86E6-B1D5F048514C}" type="slidenum">
              <a:rPr lang="en-US" altLang="en-US" smtClean="0"/>
              <a:pPr/>
              <a:t>56</a:t>
            </a:fld>
            <a:endParaRPr lang="en-US" altLang="en-US"/>
          </a:p>
        </p:txBody>
      </p:sp>
    </p:spTree>
    <p:extLst>
      <p:ext uri="{BB962C8B-B14F-4D97-AF65-F5344CB8AC3E}">
        <p14:creationId xmlns:p14="http://schemas.microsoft.com/office/powerpoint/2010/main" val="637288280"/>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5D4C4E9-4F47-4547-86E6-B1D5F048514C}" type="slidenum">
              <a:rPr lang="en-US" altLang="en-US" smtClean="0"/>
              <a:pPr/>
              <a:t>57</a:t>
            </a:fld>
            <a:endParaRPr lang="en-US" altLang="en-US"/>
          </a:p>
        </p:txBody>
      </p:sp>
    </p:spTree>
    <p:extLst>
      <p:ext uri="{BB962C8B-B14F-4D97-AF65-F5344CB8AC3E}">
        <p14:creationId xmlns:p14="http://schemas.microsoft.com/office/powerpoint/2010/main" val="3181141980"/>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5D4C4E9-4F47-4547-86E6-B1D5F048514C}" type="slidenum">
              <a:rPr lang="en-US" altLang="en-US" smtClean="0"/>
              <a:pPr/>
              <a:t>58</a:t>
            </a:fld>
            <a:endParaRPr lang="en-US" altLang="en-US"/>
          </a:p>
        </p:txBody>
      </p:sp>
    </p:spTree>
    <p:extLst>
      <p:ext uri="{BB962C8B-B14F-4D97-AF65-F5344CB8AC3E}">
        <p14:creationId xmlns:p14="http://schemas.microsoft.com/office/powerpoint/2010/main" val="1091701609"/>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5D4C4E9-4F47-4547-86E6-B1D5F048514C}" type="slidenum">
              <a:rPr lang="en-US" altLang="en-US" smtClean="0"/>
              <a:pPr/>
              <a:t>59</a:t>
            </a:fld>
            <a:endParaRPr lang="en-US" altLang="en-US"/>
          </a:p>
        </p:txBody>
      </p:sp>
    </p:spTree>
    <p:extLst>
      <p:ext uri="{BB962C8B-B14F-4D97-AF65-F5344CB8AC3E}">
        <p14:creationId xmlns:p14="http://schemas.microsoft.com/office/powerpoint/2010/main" val="149531637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5D4C4E9-4F47-4547-86E6-B1D5F048514C}" type="slidenum">
              <a:rPr lang="en-US" altLang="en-US" smtClean="0"/>
              <a:pPr/>
              <a:t>6</a:t>
            </a:fld>
            <a:endParaRPr lang="en-US" altLang="en-US"/>
          </a:p>
        </p:txBody>
      </p:sp>
    </p:spTree>
    <p:extLst>
      <p:ext uri="{BB962C8B-B14F-4D97-AF65-F5344CB8AC3E}">
        <p14:creationId xmlns:p14="http://schemas.microsoft.com/office/powerpoint/2010/main" val="3177631393"/>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5D4C4E9-4F47-4547-86E6-B1D5F048514C}" type="slidenum">
              <a:rPr lang="en-US" altLang="en-US" smtClean="0"/>
              <a:pPr/>
              <a:t>60</a:t>
            </a:fld>
            <a:endParaRPr lang="en-US" altLang="en-US"/>
          </a:p>
        </p:txBody>
      </p:sp>
    </p:spTree>
    <p:extLst>
      <p:ext uri="{BB962C8B-B14F-4D97-AF65-F5344CB8AC3E}">
        <p14:creationId xmlns:p14="http://schemas.microsoft.com/office/powerpoint/2010/main" val="3778327712"/>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5D4C4E9-4F47-4547-86E6-B1D5F048514C}" type="slidenum">
              <a:rPr lang="en-US" altLang="en-US" smtClean="0"/>
              <a:pPr/>
              <a:t>61</a:t>
            </a:fld>
            <a:endParaRPr lang="en-US" altLang="en-US"/>
          </a:p>
        </p:txBody>
      </p:sp>
    </p:spTree>
    <p:extLst>
      <p:ext uri="{BB962C8B-B14F-4D97-AF65-F5344CB8AC3E}">
        <p14:creationId xmlns:p14="http://schemas.microsoft.com/office/powerpoint/2010/main" val="2805815103"/>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5D4C4E9-4F47-4547-86E6-B1D5F048514C}" type="slidenum">
              <a:rPr lang="en-US" altLang="en-US" smtClean="0"/>
              <a:pPr/>
              <a:t>62</a:t>
            </a:fld>
            <a:endParaRPr lang="en-US" altLang="en-US"/>
          </a:p>
        </p:txBody>
      </p:sp>
    </p:spTree>
    <p:extLst>
      <p:ext uri="{BB962C8B-B14F-4D97-AF65-F5344CB8AC3E}">
        <p14:creationId xmlns:p14="http://schemas.microsoft.com/office/powerpoint/2010/main" val="4154483837"/>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5D4C4E9-4F47-4547-86E6-B1D5F048514C}" type="slidenum">
              <a:rPr lang="en-US" altLang="en-US" smtClean="0"/>
              <a:pPr/>
              <a:t>63</a:t>
            </a:fld>
            <a:endParaRPr lang="en-US" altLang="en-US"/>
          </a:p>
        </p:txBody>
      </p:sp>
    </p:spTree>
    <p:extLst>
      <p:ext uri="{BB962C8B-B14F-4D97-AF65-F5344CB8AC3E}">
        <p14:creationId xmlns:p14="http://schemas.microsoft.com/office/powerpoint/2010/main" val="3269641044"/>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5D4C4E9-4F47-4547-86E6-B1D5F048514C}" type="slidenum">
              <a:rPr lang="en-US" altLang="en-US" smtClean="0"/>
              <a:pPr/>
              <a:t>64</a:t>
            </a:fld>
            <a:endParaRPr lang="en-US" altLang="en-US"/>
          </a:p>
        </p:txBody>
      </p:sp>
    </p:spTree>
    <p:extLst>
      <p:ext uri="{BB962C8B-B14F-4D97-AF65-F5344CB8AC3E}">
        <p14:creationId xmlns:p14="http://schemas.microsoft.com/office/powerpoint/2010/main" val="4178766056"/>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5D4C4E9-4F47-4547-86E6-B1D5F048514C}" type="slidenum">
              <a:rPr lang="en-US" altLang="en-US" smtClean="0"/>
              <a:pPr/>
              <a:t>65</a:t>
            </a:fld>
            <a:endParaRPr lang="en-US" altLang="en-US"/>
          </a:p>
        </p:txBody>
      </p:sp>
    </p:spTree>
    <p:extLst>
      <p:ext uri="{BB962C8B-B14F-4D97-AF65-F5344CB8AC3E}">
        <p14:creationId xmlns:p14="http://schemas.microsoft.com/office/powerpoint/2010/main" val="86363047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5D4C4E9-4F47-4547-86E6-B1D5F048514C}" type="slidenum">
              <a:rPr lang="en-US" altLang="en-US" smtClean="0"/>
              <a:pPr/>
              <a:t>7</a:t>
            </a:fld>
            <a:endParaRPr lang="en-US" altLang="en-US"/>
          </a:p>
        </p:txBody>
      </p:sp>
    </p:spTree>
    <p:extLst>
      <p:ext uri="{BB962C8B-B14F-4D97-AF65-F5344CB8AC3E}">
        <p14:creationId xmlns:p14="http://schemas.microsoft.com/office/powerpoint/2010/main" val="364206728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5D4C4E9-4F47-4547-86E6-B1D5F048514C}" type="slidenum">
              <a:rPr lang="en-US" altLang="en-US" smtClean="0"/>
              <a:pPr/>
              <a:t>8</a:t>
            </a:fld>
            <a:endParaRPr lang="en-US" altLang="en-US"/>
          </a:p>
        </p:txBody>
      </p:sp>
    </p:spTree>
    <p:extLst>
      <p:ext uri="{BB962C8B-B14F-4D97-AF65-F5344CB8AC3E}">
        <p14:creationId xmlns:p14="http://schemas.microsoft.com/office/powerpoint/2010/main" val="105386554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5D4C4E9-4F47-4547-86E6-B1D5F048514C}" type="slidenum">
              <a:rPr lang="en-US" altLang="en-US" smtClean="0"/>
              <a:pPr/>
              <a:t>9</a:t>
            </a:fld>
            <a:endParaRPr lang="en-US" altLang="en-US"/>
          </a:p>
        </p:txBody>
      </p:sp>
    </p:spTree>
    <p:extLst>
      <p:ext uri="{BB962C8B-B14F-4D97-AF65-F5344CB8AC3E}">
        <p14:creationId xmlns:p14="http://schemas.microsoft.com/office/powerpoint/2010/main" val="38441255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AE08FC01-E4B9-4A48-A7B0-B112FDB77899}" type="slidenum">
              <a:rPr lang="en-US" altLang="en-US"/>
              <a:pPr/>
              <a:t>‹#›</a:t>
            </a:fld>
            <a:endParaRPr lang="en-US" altLang="en-US"/>
          </a:p>
        </p:txBody>
      </p:sp>
    </p:spTree>
    <p:extLst>
      <p:ext uri="{BB962C8B-B14F-4D97-AF65-F5344CB8AC3E}">
        <p14:creationId xmlns:p14="http://schemas.microsoft.com/office/powerpoint/2010/main" val="4227551008"/>
      </p:ext>
    </p:extLst>
  </p:cSld>
  <p:clrMapOvr>
    <a:masterClrMapping/>
  </p:clrMapOvr>
  <p:transition>
    <p:pull dir="rd"/>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4817B6AF-0E47-430D-B3EC-42C317077782}" type="slidenum">
              <a:rPr lang="en-US" altLang="en-US"/>
              <a:pPr/>
              <a:t>‹#›</a:t>
            </a:fld>
            <a:endParaRPr lang="en-US" altLang="en-US"/>
          </a:p>
        </p:txBody>
      </p:sp>
    </p:spTree>
    <p:extLst>
      <p:ext uri="{BB962C8B-B14F-4D97-AF65-F5344CB8AC3E}">
        <p14:creationId xmlns:p14="http://schemas.microsoft.com/office/powerpoint/2010/main" val="1721439723"/>
      </p:ext>
    </p:extLst>
  </p:cSld>
  <p:clrMapOvr>
    <a:masterClrMapping/>
  </p:clrMapOvr>
  <p:transition>
    <p:pull dir="r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45C9AB47-65E4-4869-ADAB-F40AC49744AD}" type="slidenum">
              <a:rPr lang="en-US" altLang="en-US"/>
              <a:pPr/>
              <a:t>‹#›</a:t>
            </a:fld>
            <a:endParaRPr lang="en-US" altLang="en-US"/>
          </a:p>
        </p:txBody>
      </p:sp>
    </p:spTree>
    <p:extLst>
      <p:ext uri="{BB962C8B-B14F-4D97-AF65-F5344CB8AC3E}">
        <p14:creationId xmlns:p14="http://schemas.microsoft.com/office/powerpoint/2010/main" val="387794535"/>
      </p:ext>
    </p:extLst>
  </p:cSld>
  <p:clrMapOvr>
    <a:masterClrMapping/>
  </p:clrMapOvr>
  <p:transition>
    <p:pull dir="r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156A039B-E97C-4880-A6FA-B44485C9B16A}" type="slidenum">
              <a:rPr lang="en-US" altLang="en-US"/>
              <a:pPr/>
              <a:t>‹#›</a:t>
            </a:fld>
            <a:endParaRPr lang="en-US" altLang="en-US"/>
          </a:p>
        </p:txBody>
      </p:sp>
    </p:spTree>
    <p:extLst>
      <p:ext uri="{BB962C8B-B14F-4D97-AF65-F5344CB8AC3E}">
        <p14:creationId xmlns:p14="http://schemas.microsoft.com/office/powerpoint/2010/main" val="170885704"/>
      </p:ext>
    </p:extLst>
  </p:cSld>
  <p:clrMapOvr>
    <a:masterClrMapping/>
  </p:clrMapOvr>
  <p:transition>
    <p:pull dir="r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5A860BD9-0A15-4267-A6D0-EC16029C322D}" type="slidenum">
              <a:rPr lang="en-US" altLang="en-US"/>
              <a:pPr/>
              <a:t>‹#›</a:t>
            </a:fld>
            <a:endParaRPr lang="en-US" altLang="en-US"/>
          </a:p>
        </p:txBody>
      </p:sp>
    </p:spTree>
    <p:extLst>
      <p:ext uri="{BB962C8B-B14F-4D97-AF65-F5344CB8AC3E}">
        <p14:creationId xmlns:p14="http://schemas.microsoft.com/office/powerpoint/2010/main" val="1944159511"/>
      </p:ext>
    </p:extLst>
  </p:cSld>
  <p:clrMapOvr>
    <a:masterClrMapping/>
  </p:clrMapOvr>
  <p:transition>
    <p:pull dir="r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E0F24B2F-830A-4C63-92EA-15413A18AF96}" type="slidenum">
              <a:rPr lang="en-US" altLang="en-US"/>
              <a:pPr/>
              <a:t>‹#›</a:t>
            </a:fld>
            <a:endParaRPr lang="en-US" altLang="en-US"/>
          </a:p>
        </p:txBody>
      </p:sp>
    </p:spTree>
    <p:extLst>
      <p:ext uri="{BB962C8B-B14F-4D97-AF65-F5344CB8AC3E}">
        <p14:creationId xmlns:p14="http://schemas.microsoft.com/office/powerpoint/2010/main" val="2037663576"/>
      </p:ext>
    </p:extLst>
  </p:cSld>
  <p:clrMapOvr>
    <a:masterClrMapping/>
  </p:clrMapOvr>
  <p:transition>
    <p:pull dir="r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endParaRPr lang="en-US" altLang="en-US"/>
          </a:p>
        </p:txBody>
      </p:sp>
      <p:sp>
        <p:nvSpPr>
          <p:cNvPr id="8" name="Footer Placeholder 7"/>
          <p:cNvSpPr>
            <a:spLocks noGrp="1"/>
          </p:cNvSpPr>
          <p:nvPr>
            <p:ph type="ftr" sz="quarter" idx="11"/>
          </p:nvPr>
        </p:nvSpPr>
        <p:spPr/>
        <p:txBody>
          <a:bodyPr/>
          <a:lstStyle>
            <a:lvl1pPr>
              <a:defRPr/>
            </a:lvl1pPr>
          </a:lstStyle>
          <a:p>
            <a:endParaRPr lang="en-US" altLang="en-US"/>
          </a:p>
        </p:txBody>
      </p:sp>
      <p:sp>
        <p:nvSpPr>
          <p:cNvPr id="9" name="Slide Number Placeholder 8"/>
          <p:cNvSpPr>
            <a:spLocks noGrp="1"/>
          </p:cNvSpPr>
          <p:nvPr>
            <p:ph type="sldNum" sz="quarter" idx="12"/>
          </p:nvPr>
        </p:nvSpPr>
        <p:spPr/>
        <p:txBody>
          <a:bodyPr/>
          <a:lstStyle>
            <a:lvl1pPr>
              <a:defRPr/>
            </a:lvl1pPr>
          </a:lstStyle>
          <a:p>
            <a:fld id="{B410ED03-7D7C-4971-9138-C571A618367B}" type="slidenum">
              <a:rPr lang="en-US" altLang="en-US"/>
              <a:pPr/>
              <a:t>‹#›</a:t>
            </a:fld>
            <a:endParaRPr lang="en-US" altLang="en-US"/>
          </a:p>
        </p:txBody>
      </p:sp>
    </p:spTree>
    <p:extLst>
      <p:ext uri="{BB962C8B-B14F-4D97-AF65-F5344CB8AC3E}">
        <p14:creationId xmlns:p14="http://schemas.microsoft.com/office/powerpoint/2010/main" val="2563656324"/>
      </p:ext>
    </p:extLst>
  </p:cSld>
  <p:clrMapOvr>
    <a:masterClrMapping/>
  </p:clrMapOvr>
  <p:transition>
    <p:pull dir="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endParaRPr lang="en-US" altLang="en-US"/>
          </a:p>
        </p:txBody>
      </p:sp>
      <p:sp>
        <p:nvSpPr>
          <p:cNvPr id="4" name="Footer Placeholder 3"/>
          <p:cNvSpPr>
            <a:spLocks noGrp="1"/>
          </p:cNvSpPr>
          <p:nvPr>
            <p:ph type="ftr" sz="quarter" idx="11"/>
          </p:nvPr>
        </p:nvSpPr>
        <p:spPr/>
        <p:txBody>
          <a:bodyPr/>
          <a:lstStyle>
            <a:lvl1pPr>
              <a:defRPr/>
            </a:lvl1pPr>
          </a:lstStyle>
          <a:p>
            <a:endParaRPr lang="en-US" altLang="en-US"/>
          </a:p>
        </p:txBody>
      </p:sp>
      <p:sp>
        <p:nvSpPr>
          <p:cNvPr id="5" name="Slide Number Placeholder 4"/>
          <p:cNvSpPr>
            <a:spLocks noGrp="1"/>
          </p:cNvSpPr>
          <p:nvPr>
            <p:ph type="sldNum" sz="quarter" idx="12"/>
          </p:nvPr>
        </p:nvSpPr>
        <p:spPr/>
        <p:txBody>
          <a:bodyPr/>
          <a:lstStyle>
            <a:lvl1pPr>
              <a:defRPr/>
            </a:lvl1pPr>
          </a:lstStyle>
          <a:p>
            <a:fld id="{BDE00291-7BFD-4C16-B5C1-2852455F13FF}" type="slidenum">
              <a:rPr lang="en-US" altLang="en-US"/>
              <a:pPr/>
              <a:t>‹#›</a:t>
            </a:fld>
            <a:endParaRPr lang="en-US" altLang="en-US"/>
          </a:p>
        </p:txBody>
      </p:sp>
    </p:spTree>
    <p:extLst>
      <p:ext uri="{BB962C8B-B14F-4D97-AF65-F5344CB8AC3E}">
        <p14:creationId xmlns:p14="http://schemas.microsoft.com/office/powerpoint/2010/main" val="1658740509"/>
      </p:ext>
    </p:extLst>
  </p:cSld>
  <p:clrMapOvr>
    <a:masterClrMapping/>
  </p:clrMapOvr>
  <p:transition>
    <p:pull dir="r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a:p>
        </p:txBody>
      </p:sp>
      <p:sp>
        <p:nvSpPr>
          <p:cNvPr id="3" name="Footer Placeholder 2"/>
          <p:cNvSpPr>
            <a:spLocks noGrp="1"/>
          </p:cNvSpPr>
          <p:nvPr>
            <p:ph type="ftr" sz="quarter" idx="11"/>
          </p:nvPr>
        </p:nvSpPr>
        <p:spPr/>
        <p:txBody>
          <a:bodyPr/>
          <a:lstStyle>
            <a:lvl1pPr>
              <a:defRPr/>
            </a:lvl1pPr>
          </a:lstStyle>
          <a:p>
            <a:endParaRPr lang="en-US" altLang="en-US"/>
          </a:p>
        </p:txBody>
      </p:sp>
      <p:sp>
        <p:nvSpPr>
          <p:cNvPr id="4" name="Slide Number Placeholder 3"/>
          <p:cNvSpPr>
            <a:spLocks noGrp="1"/>
          </p:cNvSpPr>
          <p:nvPr>
            <p:ph type="sldNum" sz="quarter" idx="12"/>
          </p:nvPr>
        </p:nvSpPr>
        <p:spPr/>
        <p:txBody>
          <a:bodyPr/>
          <a:lstStyle>
            <a:lvl1pPr>
              <a:defRPr/>
            </a:lvl1pPr>
          </a:lstStyle>
          <a:p>
            <a:fld id="{A36CD0AC-FC5C-413F-8CFC-0058E2FE7612}" type="slidenum">
              <a:rPr lang="en-US" altLang="en-US"/>
              <a:pPr/>
              <a:t>‹#›</a:t>
            </a:fld>
            <a:endParaRPr lang="en-US" altLang="en-US"/>
          </a:p>
        </p:txBody>
      </p:sp>
    </p:spTree>
    <p:extLst>
      <p:ext uri="{BB962C8B-B14F-4D97-AF65-F5344CB8AC3E}">
        <p14:creationId xmlns:p14="http://schemas.microsoft.com/office/powerpoint/2010/main" val="2236745926"/>
      </p:ext>
    </p:extLst>
  </p:cSld>
  <p:clrMapOvr>
    <a:masterClrMapping/>
  </p:clrMapOvr>
  <p:transition>
    <p:pull dir="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E12840F5-5779-48E2-9788-FA9DBE047B71}" type="slidenum">
              <a:rPr lang="en-US" altLang="en-US"/>
              <a:pPr/>
              <a:t>‹#›</a:t>
            </a:fld>
            <a:endParaRPr lang="en-US" altLang="en-US"/>
          </a:p>
        </p:txBody>
      </p:sp>
    </p:spTree>
    <p:extLst>
      <p:ext uri="{BB962C8B-B14F-4D97-AF65-F5344CB8AC3E}">
        <p14:creationId xmlns:p14="http://schemas.microsoft.com/office/powerpoint/2010/main" val="3315366290"/>
      </p:ext>
    </p:extLst>
  </p:cSld>
  <p:clrMapOvr>
    <a:masterClrMapping/>
  </p:clrMapOvr>
  <p:transition>
    <p:pull dir="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4E5140D9-86AE-4A24-876D-F10ECABF7B80}" type="slidenum">
              <a:rPr lang="en-US" altLang="en-US"/>
              <a:pPr/>
              <a:t>‹#›</a:t>
            </a:fld>
            <a:endParaRPr lang="en-US" altLang="en-US"/>
          </a:p>
        </p:txBody>
      </p:sp>
    </p:spTree>
    <p:extLst>
      <p:ext uri="{BB962C8B-B14F-4D97-AF65-F5344CB8AC3E}">
        <p14:creationId xmlns:p14="http://schemas.microsoft.com/office/powerpoint/2010/main" val="2033867115"/>
      </p:ext>
    </p:extLst>
  </p:cSld>
  <p:clrMapOvr>
    <a:masterClrMapping/>
  </p:clrMapOvr>
  <p:transition>
    <p:pull dir="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09600" y="274638"/>
            <a:ext cx="109728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09600" y="1600201"/>
            <a:ext cx="109728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609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US" altLang="en-US"/>
          </a:p>
        </p:txBody>
      </p:sp>
      <p:sp>
        <p:nvSpPr>
          <p:cNvPr id="1029" name="Rectangle 5"/>
          <p:cNvSpPr>
            <a:spLocks noGrp="1" noChangeArrowheads="1"/>
          </p:cNvSpPr>
          <p:nvPr>
            <p:ph type="ftr" sz="quarter" idx="3"/>
          </p:nvPr>
        </p:nvSpPr>
        <p:spPr bwMode="auto">
          <a:xfrm>
            <a:off x="4165600" y="6245225"/>
            <a:ext cx="3860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US" altLang="en-US"/>
          </a:p>
        </p:txBody>
      </p:sp>
      <p:sp>
        <p:nvSpPr>
          <p:cNvPr id="1030" name="Rectangle 6"/>
          <p:cNvSpPr>
            <a:spLocks noGrp="1" noChangeArrowheads="1"/>
          </p:cNvSpPr>
          <p:nvPr>
            <p:ph type="sldNum" sz="quarter" idx="4"/>
          </p:nvPr>
        </p:nvSpPr>
        <p:spPr bwMode="auto">
          <a:xfrm>
            <a:off x="8737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E064A2A5-749E-4E1B-AE12-729A854FEE5B}" type="slidenum">
              <a:rPr lang="en-US" altLang="en-US"/>
              <a:pPr/>
              <a:t>‹#›</a:t>
            </a:fld>
            <a:endParaRPr lang="en-US" altLang="en-US"/>
          </a:p>
        </p:txBody>
      </p:sp>
    </p:spTree>
  </p:cSld>
  <p:clrMap bg1="dk2" tx1="lt1" bg2="dk1"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pull dir="rd"/>
  </p:transition>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r>
              <a:rPr lang="en-US" altLang="en-US" sz="4800" b="1" i="1" dirty="0">
                <a:effectLst>
                  <a:outerShdw blurRad="38100" dist="38100" dir="2700000" algn="tl">
                    <a:srgbClr val="000000"/>
                  </a:outerShdw>
                </a:effectLst>
              </a:rPr>
              <a:t>The Christian’s Responsibility to Earn Money</a:t>
            </a:r>
          </a:p>
        </p:txBody>
      </p:sp>
      <p:sp>
        <p:nvSpPr>
          <p:cNvPr id="2051" name="Rectangle 3"/>
          <p:cNvSpPr>
            <a:spLocks noGrp="1" noChangeArrowheads="1"/>
          </p:cNvSpPr>
          <p:nvPr>
            <p:ph type="subTitle" idx="1"/>
          </p:nvPr>
        </p:nvSpPr>
        <p:spPr/>
        <p:txBody>
          <a:bodyPr/>
          <a:lstStyle/>
          <a:p>
            <a:endParaRPr lang="en-US" altLang="en-US"/>
          </a:p>
        </p:txBody>
      </p:sp>
    </p:spTree>
  </p:cSld>
  <p:clrMapOvr>
    <a:masterClrMapping/>
  </p:clrMapOvr>
  <p:transition>
    <p:pull dir="rd"/>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4000" b="1" i="1" dirty="0">
                <a:effectLst>
                  <a:outerShdw blurRad="38100" dist="38100" dir="2700000" algn="tl">
                    <a:srgbClr val="000000"/>
                  </a:outerShdw>
                </a:effectLst>
              </a:rPr>
              <a:t>Overcoming deception is a crucial goal of spiritual growth</a:t>
            </a:r>
          </a:p>
        </p:txBody>
      </p:sp>
      <p:sp>
        <p:nvSpPr>
          <p:cNvPr id="7171" name="Rectangle 3"/>
          <p:cNvSpPr>
            <a:spLocks noGrp="1" noChangeArrowheads="1"/>
          </p:cNvSpPr>
          <p:nvPr>
            <p:ph type="body" idx="1"/>
          </p:nvPr>
        </p:nvSpPr>
        <p:spPr/>
        <p:txBody>
          <a:bodyPr/>
          <a:lstStyle/>
          <a:p>
            <a:r>
              <a:rPr lang="en-US" altLang="en-US" sz="4000" b="1" u="sng" dirty="0">
                <a:effectLst>
                  <a:outerShdw blurRad="38100" dist="38100" dir="2700000" algn="tl">
                    <a:srgbClr val="000000"/>
                  </a:outerShdw>
                </a:effectLst>
              </a:rPr>
              <a:t>John 8:31-32</a:t>
            </a:r>
            <a:r>
              <a:rPr lang="en-US" altLang="en-US" sz="4000" dirty="0">
                <a:effectLst>
                  <a:outerShdw blurRad="38100" dist="38100" dir="2700000" algn="tl">
                    <a:srgbClr val="000000"/>
                  </a:outerShdw>
                </a:effectLst>
              </a:rPr>
              <a:t> - Then Jesus said to those Jews who believed Him, "If you abide in My word, you are My disciples indeed.  32 "And you shall know </a:t>
            </a:r>
            <a:r>
              <a:rPr lang="en-US" altLang="en-US" sz="4000" u="sng" dirty="0">
                <a:effectLst>
                  <a:outerShdw blurRad="38100" dist="38100" dir="2700000" algn="tl">
                    <a:srgbClr val="000000"/>
                  </a:outerShdw>
                </a:effectLst>
              </a:rPr>
              <a:t>the truth</a:t>
            </a:r>
            <a:r>
              <a:rPr lang="en-US" altLang="en-US" sz="4000" dirty="0">
                <a:effectLst>
                  <a:outerShdw blurRad="38100" dist="38100" dir="2700000" algn="tl">
                    <a:srgbClr val="000000"/>
                  </a:outerShdw>
                </a:effectLst>
              </a:rPr>
              <a:t>, and </a:t>
            </a:r>
            <a:r>
              <a:rPr lang="en-US" altLang="en-US" sz="4000" u="sng" dirty="0">
                <a:effectLst>
                  <a:outerShdw blurRad="38100" dist="38100" dir="2700000" algn="tl">
                    <a:srgbClr val="000000"/>
                  </a:outerShdw>
                </a:effectLst>
              </a:rPr>
              <a:t>the truth</a:t>
            </a:r>
            <a:r>
              <a:rPr lang="en-US" altLang="en-US" sz="4000" dirty="0">
                <a:effectLst>
                  <a:outerShdw blurRad="38100" dist="38100" dir="2700000" algn="tl">
                    <a:srgbClr val="000000"/>
                  </a:outerShdw>
                </a:effectLst>
              </a:rPr>
              <a:t> shall make you free."</a:t>
            </a:r>
          </a:p>
        </p:txBody>
      </p:sp>
    </p:spTree>
    <p:extLst>
      <p:ext uri="{BB962C8B-B14F-4D97-AF65-F5344CB8AC3E}">
        <p14:creationId xmlns:p14="http://schemas.microsoft.com/office/powerpoint/2010/main" val="1522329954"/>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4000" b="1" i="1" dirty="0">
                <a:effectLst>
                  <a:outerShdw blurRad="38100" dist="38100" dir="2700000" algn="tl">
                    <a:srgbClr val="000000"/>
                  </a:outerShdw>
                </a:effectLst>
              </a:rPr>
              <a:t>Overcoming deception is a crucial goal of spiritual growth</a:t>
            </a:r>
          </a:p>
        </p:txBody>
      </p:sp>
      <p:sp>
        <p:nvSpPr>
          <p:cNvPr id="7171" name="Rectangle 3"/>
          <p:cNvSpPr>
            <a:spLocks noGrp="1" noChangeArrowheads="1"/>
          </p:cNvSpPr>
          <p:nvPr>
            <p:ph type="body" idx="1"/>
          </p:nvPr>
        </p:nvSpPr>
        <p:spPr/>
        <p:txBody>
          <a:bodyPr/>
          <a:lstStyle/>
          <a:p>
            <a:r>
              <a:rPr lang="en-US" altLang="en-US" sz="4000" dirty="0">
                <a:effectLst>
                  <a:outerShdw blurRad="38100" dist="38100" dir="2700000" algn="tl">
                    <a:srgbClr val="000000"/>
                  </a:outerShdw>
                </a:effectLst>
              </a:rPr>
              <a:t>Truth is often </a:t>
            </a:r>
            <a:r>
              <a:rPr lang="en-US" altLang="en-US" sz="4000" i="1" u="sng" dirty="0">
                <a:effectLst>
                  <a:outerShdw blurRad="38100" dist="38100" dir="2700000" algn="tl">
                    <a:srgbClr val="000000"/>
                  </a:outerShdw>
                </a:effectLst>
              </a:rPr>
              <a:t>painful and challenging</a:t>
            </a:r>
            <a:r>
              <a:rPr lang="en-US" altLang="en-US" sz="4000" dirty="0">
                <a:effectLst>
                  <a:outerShdw blurRad="38100" dist="38100" dir="2700000" algn="tl">
                    <a:srgbClr val="000000"/>
                  </a:outerShdw>
                </a:effectLst>
              </a:rPr>
              <a:t>. Truth brings us to know God and the grace and guidance He abundantly provides.  </a:t>
            </a:r>
          </a:p>
          <a:p>
            <a:endParaRPr lang="en-US" altLang="en-US" sz="4000" dirty="0">
              <a:effectLst>
                <a:outerShdw blurRad="38100" dist="38100" dir="2700000" algn="tl">
                  <a:srgbClr val="000000"/>
                </a:outerShdw>
              </a:effectLst>
            </a:endParaRPr>
          </a:p>
          <a:p>
            <a:endParaRPr lang="en-US" altLang="en-US" sz="4000" dirty="0">
              <a:effectLst>
                <a:outerShdw blurRad="38100" dist="38100" dir="2700000" algn="tl">
                  <a:srgbClr val="000000"/>
                </a:outerShdw>
              </a:effectLst>
            </a:endParaRPr>
          </a:p>
        </p:txBody>
      </p:sp>
    </p:spTree>
    <p:extLst>
      <p:ext uri="{BB962C8B-B14F-4D97-AF65-F5344CB8AC3E}">
        <p14:creationId xmlns:p14="http://schemas.microsoft.com/office/powerpoint/2010/main" val="961018729"/>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4000" b="1" i="1" dirty="0">
                <a:effectLst>
                  <a:outerShdw blurRad="38100" dist="38100" dir="2700000" algn="tl">
                    <a:srgbClr val="000000"/>
                  </a:outerShdw>
                </a:effectLst>
              </a:rPr>
              <a:t>God wants us to build our hearts to imitate His own ways</a:t>
            </a:r>
          </a:p>
        </p:txBody>
      </p:sp>
      <p:sp>
        <p:nvSpPr>
          <p:cNvPr id="7171" name="Rectangle 3"/>
          <p:cNvSpPr>
            <a:spLocks noGrp="1" noChangeArrowheads="1"/>
          </p:cNvSpPr>
          <p:nvPr>
            <p:ph type="body" idx="1"/>
          </p:nvPr>
        </p:nvSpPr>
        <p:spPr/>
        <p:txBody>
          <a:bodyPr/>
          <a:lstStyle/>
          <a:p>
            <a:r>
              <a:rPr lang="en-US" altLang="en-US" sz="4000" dirty="0">
                <a:effectLst>
                  <a:outerShdw blurRad="38100" dist="38100" dir="2700000" algn="tl">
                    <a:srgbClr val="000000"/>
                  </a:outerShdw>
                </a:effectLst>
              </a:rPr>
              <a:t>Spiritual growth allows God’s love to change </a:t>
            </a:r>
            <a:r>
              <a:rPr lang="en-US" altLang="en-US" sz="4000" i="1" u="sng" dirty="0">
                <a:effectLst>
                  <a:outerShdw blurRad="38100" dist="38100" dir="2700000" algn="tl">
                    <a:srgbClr val="000000"/>
                  </a:outerShdw>
                </a:effectLst>
              </a:rPr>
              <a:t>our every thought</a:t>
            </a:r>
            <a:r>
              <a:rPr lang="en-US" altLang="en-US" sz="4000" dirty="0">
                <a:effectLst>
                  <a:outerShdw blurRad="38100" dist="38100" dir="2700000" algn="tl">
                    <a:srgbClr val="000000"/>
                  </a:outerShdw>
                </a:effectLst>
              </a:rPr>
              <a:t>! </a:t>
            </a:r>
            <a:r>
              <a:rPr lang="en-US" altLang="en-US" sz="4000" b="1" dirty="0">
                <a:effectLst>
                  <a:outerShdw blurRad="38100" dist="38100" dir="2700000" algn="tl">
                    <a:srgbClr val="000000"/>
                  </a:outerShdw>
                </a:effectLst>
              </a:rPr>
              <a:t>(Mt 22:37-40)</a:t>
            </a:r>
            <a:endParaRPr lang="en-US" altLang="en-US" sz="4000" dirty="0">
              <a:effectLst>
                <a:outerShdw blurRad="38100" dist="38100" dir="2700000" algn="tl">
                  <a:srgbClr val="000000"/>
                </a:outerShdw>
              </a:effectLst>
            </a:endParaRPr>
          </a:p>
        </p:txBody>
      </p:sp>
    </p:spTree>
    <p:extLst>
      <p:ext uri="{BB962C8B-B14F-4D97-AF65-F5344CB8AC3E}">
        <p14:creationId xmlns:p14="http://schemas.microsoft.com/office/powerpoint/2010/main" val="3869324557"/>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4000" b="1" i="1" dirty="0">
                <a:effectLst>
                  <a:outerShdw blurRad="38100" dist="38100" dir="2700000" algn="tl">
                    <a:srgbClr val="000000"/>
                  </a:outerShdw>
                </a:effectLst>
              </a:rPr>
              <a:t>God wants us to build our hearts to imitate His own ways</a:t>
            </a:r>
          </a:p>
        </p:txBody>
      </p:sp>
      <p:sp>
        <p:nvSpPr>
          <p:cNvPr id="7171" name="Rectangle 3"/>
          <p:cNvSpPr>
            <a:spLocks noGrp="1" noChangeArrowheads="1"/>
          </p:cNvSpPr>
          <p:nvPr>
            <p:ph type="body" idx="1"/>
          </p:nvPr>
        </p:nvSpPr>
        <p:spPr/>
        <p:txBody>
          <a:bodyPr/>
          <a:lstStyle/>
          <a:p>
            <a:r>
              <a:rPr lang="en-US" altLang="en-US" sz="3700" b="1" u="sng" dirty="0">
                <a:effectLst>
                  <a:outerShdw blurRad="38100" dist="38100" dir="2700000" algn="tl">
                    <a:srgbClr val="000000"/>
                  </a:outerShdw>
                </a:effectLst>
              </a:rPr>
              <a:t>Matthew 22:37-40</a:t>
            </a:r>
            <a:r>
              <a:rPr lang="en-US" altLang="en-US" sz="3700" dirty="0">
                <a:effectLst>
                  <a:outerShdw blurRad="38100" dist="38100" dir="2700000" algn="tl">
                    <a:srgbClr val="000000"/>
                  </a:outerShdw>
                </a:effectLst>
              </a:rPr>
              <a:t> - Jesus said to him, " 'You shall love the LORD your God with </a:t>
            </a:r>
            <a:r>
              <a:rPr lang="en-US" altLang="en-US" sz="3700" u="sng" dirty="0">
                <a:effectLst>
                  <a:outerShdw blurRad="38100" dist="38100" dir="2700000" algn="tl">
                    <a:srgbClr val="000000"/>
                  </a:outerShdw>
                </a:effectLst>
              </a:rPr>
              <a:t>all your heart</a:t>
            </a:r>
            <a:r>
              <a:rPr lang="en-US" altLang="en-US" sz="3700" dirty="0">
                <a:effectLst>
                  <a:outerShdw blurRad="38100" dist="38100" dir="2700000" algn="tl">
                    <a:srgbClr val="000000"/>
                  </a:outerShdw>
                </a:effectLst>
              </a:rPr>
              <a:t>, with </a:t>
            </a:r>
            <a:r>
              <a:rPr lang="en-US" altLang="en-US" sz="3700" u="sng" dirty="0">
                <a:effectLst>
                  <a:outerShdw blurRad="38100" dist="38100" dir="2700000" algn="tl">
                    <a:srgbClr val="000000"/>
                  </a:outerShdw>
                </a:effectLst>
              </a:rPr>
              <a:t>all your soul</a:t>
            </a:r>
            <a:r>
              <a:rPr lang="en-US" altLang="en-US" sz="3700" dirty="0">
                <a:effectLst>
                  <a:outerShdw blurRad="38100" dist="38100" dir="2700000" algn="tl">
                    <a:srgbClr val="000000"/>
                  </a:outerShdw>
                </a:effectLst>
              </a:rPr>
              <a:t>, and with </a:t>
            </a:r>
            <a:r>
              <a:rPr lang="en-US" altLang="en-US" sz="3700" u="sng" dirty="0">
                <a:effectLst>
                  <a:outerShdw blurRad="38100" dist="38100" dir="2700000" algn="tl">
                    <a:srgbClr val="000000"/>
                  </a:outerShdw>
                </a:effectLst>
              </a:rPr>
              <a:t>all your mind</a:t>
            </a:r>
            <a:r>
              <a:rPr lang="en-US" altLang="en-US" sz="3700" dirty="0">
                <a:effectLst>
                  <a:outerShdw blurRad="38100" dist="38100" dir="2700000" algn="tl">
                    <a:srgbClr val="000000"/>
                  </a:outerShdw>
                </a:effectLst>
              </a:rPr>
              <a:t>.'  38 "This is the first and great commandment.  39 "And the second is like it: 'You shall love your neighbor as yourself.'  40 "On these two commandments hang </a:t>
            </a:r>
            <a:r>
              <a:rPr lang="en-US" altLang="en-US" sz="3700" u="sng" dirty="0">
                <a:effectLst>
                  <a:outerShdw blurRad="38100" dist="38100" dir="2700000" algn="tl">
                    <a:srgbClr val="000000"/>
                  </a:outerShdw>
                </a:effectLst>
              </a:rPr>
              <a:t>all the Law</a:t>
            </a:r>
            <a:r>
              <a:rPr lang="en-US" altLang="en-US" sz="3700" dirty="0">
                <a:effectLst>
                  <a:outerShdw blurRad="38100" dist="38100" dir="2700000" algn="tl">
                    <a:srgbClr val="000000"/>
                  </a:outerShdw>
                </a:effectLst>
              </a:rPr>
              <a:t> and the Prophets."</a:t>
            </a:r>
            <a:endParaRPr lang="en-US" altLang="en-US" sz="4000" dirty="0">
              <a:effectLst>
                <a:outerShdw blurRad="38100" dist="38100" dir="2700000" algn="tl">
                  <a:srgbClr val="000000"/>
                </a:outerShdw>
              </a:effectLst>
            </a:endParaRPr>
          </a:p>
        </p:txBody>
      </p:sp>
    </p:spTree>
    <p:extLst>
      <p:ext uri="{BB962C8B-B14F-4D97-AF65-F5344CB8AC3E}">
        <p14:creationId xmlns:p14="http://schemas.microsoft.com/office/powerpoint/2010/main" val="27803217"/>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4000" b="1" i="1" dirty="0">
                <a:effectLst>
                  <a:outerShdw blurRad="38100" dist="38100" dir="2700000" algn="tl">
                    <a:srgbClr val="000000"/>
                  </a:outerShdw>
                </a:effectLst>
              </a:rPr>
              <a:t>God wants us to build our hearts to imitate His own ways</a:t>
            </a:r>
          </a:p>
        </p:txBody>
      </p:sp>
      <p:sp>
        <p:nvSpPr>
          <p:cNvPr id="7171" name="Rectangle 3"/>
          <p:cNvSpPr>
            <a:spLocks noGrp="1" noChangeArrowheads="1"/>
          </p:cNvSpPr>
          <p:nvPr>
            <p:ph type="body" idx="1"/>
          </p:nvPr>
        </p:nvSpPr>
        <p:spPr/>
        <p:txBody>
          <a:bodyPr/>
          <a:lstStyle/>
          <a:p>
            <a:r>
              <a:rPr lang="en-US" altLang="en-US" sz="4000" i="1" u="sng" dirty="0">
                <a:effectLst>
                  <a:outerShdw blurRad="38100" dist="38100" dir="2700000" algn="tl">
                    <a:srgbClr val="000000"/>
                  </a:outerShdw>
                </a:effectLst>
              </a:rPr>
              <a:t>All deception</a:t>
            </a:r>
            <a:r>
              <a:rPr lang="en-US" altLang="en-US" sz="4000" dirty="0">
                <a:effectLst>
                  <a:outerShdw blurRad="38100" dist="38100" dir="2700000" algn="tl">
                    <a:srgbClr val="000000"/>
                  </a:outerShdw>
                </a:effectLst>
              </a:rPr>
              <a:t> is contrary to the God of light, the One who never lies. </a:t>
            </a:r>
            <a:br>
              <a:rPr lang="en-US" altLang="en-US" sz="4000" dirty="0">
                <a:effectLst>
                  <a:outerShdw blurRad="38100" dist="38100" dir="2700000" algn="tl">
                    <a:srgbClr val="000000"/>
                  </a:outerShdw>
                </a:effectLst>
              </a:rPr>
            </a:br>
            <a:r>
              <a:rPr lang="en-US" altLang="en-US" sz="4000" b="1" dirty="0">
                <a:effectLst>
                  <a:outerShdw blurRad="38100" dist="38100" dir="2700000" algn="tl">
                    <a:srgbClr val="000000"/>
                  </a:outerShdw>
                </a:effectLst>
              </a:rPr>
              <a:t>(James 1:17-18; Titus 1:2)</a:t>
            </a:r>
            <a:endParaRPr lang="en-US" altLang="en-US" sz="4000" dirty="0">
              <a:effectLst>
                <a:outerShdw blurRad="38100" dist="38100" dir="2700000" algn="tl">
                  <a:srgbClr val="000000"/>
                </a:outerShdw>
              </a:effectLst>
            </a:endParaRPr>
          </a:p>
        </p:txBody>
      </p:sp>
    </p:spTree>
    <p:extLst>
      <p:ext uri="{BB962C8B-B14F-4D97-AF65-F5344CB8AC3E}">
        <p14:creationId xmlns:p14="http://schemas.microsoft.com/office/powerpoint/2010/main" val="861251071"/>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4000" b="1" i="1" dirty="0">
                <a:effectLst>
                  <a:outerShdw blurRad="38100" dist="38100" dir="2700000" algn="tl">
                    <a:srgbClr val="000000"/>
                  </a:outerShdw>
                </a:effectLst>
              </a:rPr>
              <a:t>God wants us to build our hearts to imitate His own ways</a:t>
            </a:r>
          </a:p>
        </p:txBody>
      </p:sp>
      <p:sp>
        <p:nvSpPr>
          <p:cNvPr id="7171" name="Rectangle 3"/>
          <p:cNvSpPr>
            <a:spLocks noGrp="1" noChangeArrowheads="1"/>
          </p:cNvSpPr>
          <p:nvPr>
            <p:ph type="body" idx="1"/>
          </p:nvPr>
        </p:nvSpPr>
        <p:spPr/>
        <p:txBody>
          <a:bodyPr/>
          <a:lstStyle/>
          <a:p>
            <a:r>
              <a:rPr lang="en-US" altLang="en-US" sz="4000" b="1" u="sng" dirty="0">
                <a:effectLst>
                  <a:outerShdw blurRad="38100" dist="38100" dir="2700000" algn="tl">
                    <a:srgbClr val="000000"/>
                  </a:outerShdw>
                </a:effectLst>
              </a:rPr>
              <a:t>James 1:17-18</a:t>
            </a:r>
            <a:r>
              <a:rPr lang="en-US" altLang="en-US" sz="4000" dirty="0">
                <a:effectLst>
                  <a:outerShdw blurRad="38100" dist="38100" dir="2700000" algn="tl">
                    <a:srgbClr val="000000"/>
                  </a:outerShdw>
                </a:effectLst>
              </a:rPr>
              <a:t> - Every good gift and every perfect gift is from above, and comes down from the Father of lights, with whom </a:t>
            </a:r>
            <a:r>
              <a:rPr lang="en-US" altLang="en-US" sz="4000" u="sng" dirty="0">
                <a:effectLst>
                  <a:outerShdw blurRad="38100" dist="38100" dir="2700000" algn="tl">
                    <a:srgbClr val="000000"/>
                  </a:outerShdw>
                </a:effectLst>
              </a:rPr>
              <a:t>there is no variation or shadow of turning</a:t>
            </a:r>
            <a:r>
              <a:rPr lang="en-US" altLang="en-US" sz="4000" dirty="0">
                <a:effectLst>
                  <a:outerShdw blurRad="38100" dist="38100" dir="2700000" algn="tl">
                    <a:srgbClr val="000000"/>
                  </a:outerShdw>
                </a:effectLst>
              </a:rPr>
              <a:t>.  18 Of His own will He brought us forth by the word of truth, that we might be </a:t>
            </a:r>
            <a:r>
              <a:rPr lang="en-US" altLang="en-US" sz="4000" u="sng" dirty="0">
                <a:effectLst>
                  <a:outerShdw blurRad="38100" dist="38100" dir="2700000" algn="tl">
                    <a:srgbClr val="000000"/>
                  </a:outerShdw>
                </a:effectLst>
              </a:rPr>
              <a:t>a kind of </a:t>
            </a:r>
            <a:r>
              <a:rPr lang="en-US" altLang="en-US" sz="4000" u="sng" dirty="0" err="1">
                <a:effectLst>
                  <a:outerShdw blurRad="38100" dist="38100" dir="2700000" algn="tl">
                    <a:srgbClr val="000000"/>
                  </a:outerShdw>
                </a:effectLst>
              </a:rPr>
              <a:t>firstfruits</a:t>
            </a:r>
            <a:r>
              <a:rPr lang="en-US" altLang="en-US" sz="4000" u="sng" dirty="0">
                <a:effectLst>
                  <a:outerShdw blurRad="38100" dist="38100" dir="2700000" algn="tl">
                    <a:srgbClr val="000000"/>
                  </a:outerShdw>
                </a:effectLst>
              </a:rPr>
              <a:t> of His creatures</a:t>
            </a:r>
            <a:r>
              <a:rPr lang="en-US" altLang="en-US" sz="4000" dirty="0">
                <a:effectLst>
                  <a:outerShdw blurRad="38100" dist="38100" dir="2700000" algn="tl">
                    <a:srgbClr val="000000"/>
                  </a:outerShdw>
                </a:effectLst>
              </a:rPr>
              <a:t>.</a:t>
            </a:r>
          </a:p>
        </p:txBody>
      </p:sp>
    </p:spTree>
    <p:extLst>
      <p:ext uri="{BB962C8B-B14F-4D97-AF65-F5344CB8AC3E}">
        <p14:creationId xmlns:p14="http://schemas.microsoft.com/office/powerpoint/2010/main" val="1263724751"/>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4000" b="1" i="1" dirty="0">
                <a:effectLst>
                  <a:outerShdw blurRad="38100" dist="38100" dir="2700000" algn="tl">
                    <a:srgbClr val="000000"/>
                  </a:outerShdw>
                </a:effectLst>
              </a:rPr>
              <a:t>God wants us to build our hearts to imitate His own ways</a:t>
            </a:r>
          </a:p>
        </p:txBody>
      </p:sp>
      <p:sp>
        <p:nvSpPr>
          <p:cNvPr id="7171" name="Rectangle 3"/>
          <p:cNvSpPr>
            <a:spLocks noGrp="1" noChangeArrowheads="1"/>
          </p:cNvSpPr>
          <p:nvPr>
            <p:ph type="body" idx="1"/>
          </p:nvPr>
        </p:nvSpPr>
        <p:spPr/>
        <p:txBody>
          <a:bodyPr/>
          <a:lstStyle/>
          <a:p>
            <a:r>
              <a:rPr lang="en-US" altLang="en-US" sz="4000" b="1" u="sng" dirty="0">
                <a:effectLst>
                  <a:outerShdw blurRad="38100" dist="38100" dir="2700000" algn="tl">
                    <a:srgbClr val="000000"/>
                  </a:outerShdw>
                </a:effectLst>
              </a:rPr>
              <a:t>Titus 1:2</a:t>
            </a:r>
            <a:r>
              <a:rPr lang="en-US" altLang="en-US" sz="4000" dirty="0">
                <a:effectLst>
                  <a:outerShdw blurRad="38100" dist="38100" dir="2700000" algn="tl">
                    <a:srgbClr val="000000"/>
                  </a:outerShdw>
                </a:effectLst>
              </a:rPr>
              <a:t> - in hope of eternal life which God, </a:t>
            </a:r>
            <a:r>
              <a:rPr lang="en-US" altLang="en-US" sz="4000" u="sng" dirty="0">
                <a:effectLst>
                  <a:outerShdw blurRad="38100" dist="38100" dir="2700000" algn="tl">
                    <a:srgbClr val="000000"/>
                  </a:outerShdw>
                </a:effectLst>
              </a:rPr>
              <a:t>who cannot lie</a:t>
            </a:r>
            <a:r>
              <a:rPr lang="en-US" altLang="en-US" sz="4000" dirty="0">
                <a:effectLst>
                  <a:outerShdw blurRad="38100" dist="38100" dir="2700000" algn="tl">
                    <a:srgbClr val="000000"/>
                  </a:outerShdw>
                </a:effectLst>
              </a:rPr>
              <a:t>, promised before time began,</a:t>
            </a:r>
          </a:p>
        </p:txBody>
      </p:sp>
    </p:spTree>
    <p:extLst>
      <p:ext uri="{BB962C8B-B14F-4D97-AF65-F5344CB8AC3E}">
        <p14:creationId xmlns:p14="http://schemas.microsoft.com/office/powerpoint/2010/main" val="3601064979"/>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4000" b="1" i="1" dirty="0">
                <a:effectLst>
                  <a:outerShdw blurRad="38100" dist="38100" dir="2700000" algn="tl">
                    <a:srgbClr val="000000"/>
                  </a:outerShdw>
                </a:effectLst>
              </a:rPr>
              <a:t>God wants us to build our hearts to imitate His own ways</a:t>
            </a:r>
          </a:p>
        </p:txBody>
      </p:sp>
      <p:sp>
        <p:nvSpPr>
          <p:cNvPr id="7171" name="Rectangle 3"/>
          <p:cNvSpPr>
            <a:spLocks noGrp="1" noChangeArrowheads="1"/>
          </p:cNvSpPr>
          <p:nvPr>
            <p:ph type="body" idx="1"/>
          </p:nvPr>
        </p:nvSpPr>
        <p:spPr/>
        <p:txBody>
          <a:bodyPr/>
          <a:lstStyle/>
          <a:p>
            <a:r>
              <a:rPr lang="en-US" altLang="en-US" sz="4000" dirty="0">
                <a:effectLst>
                  <a:outerShdw blurRad="38100" dist="38100" dir="2700000" algn="tl">
                    <a:srgbClr val="000000"/>
                  </a:outerShdw>
                </a:effectLst>
              </a:rPr>
              <a:t>How should a Christian view </a:t>
            </a:r>
            <a:r>
              <a:rPr lang="en-US" altLang="en-US" sz="4000" i="1" u="sng" dirty="0">
                <a:effectLst>
                  <a:outerShdw blurRad="38100" dist="38100" dir="2700000" algn="tl">
                    <a:srgbClr val="000000"/>
                  </a:outerShdw>
                </a:effectLst>
              </a:rPr>
              <a:t>all deception</a:t>
            </a:r>
            <a:r>
              <a:rPr lang="en-US" altLang="en-US" sz="4000" dirty="0">
                <a:effectLst>
                  <a:outerShdw blurRad="38100" dist="38100" dir="2700000" algn="tl">
                    <a:srgbClr val="000000"/>
                  </a:outerShdw>
                </a:effectLst>
              </a:rPr>
              <a:t>?</a:t>
            </a:r>
          </a:p>
          <a:p>
            <a:r>
              <a:rPr lang="en-US" altLang="en-US" sz="4000" dirty="0">
                <a:effectLst>
                  <a:outerShdw blurRad="38100" dist="38100" dir="2700000" algn="tl">
                    <a:srgbClr val="000000"/>
                  </a:outerShdw>
                </a:effectLst>
              </a:rPr>
              <a:t>We not only must hate the deception others put on us, but we also must come to hate         the “</a:t>
            </a:r>
            <a:r>
              <a:rPr lang="en-US" altLang="en-US" sz="4000" i="1" u="sng" dirty="0">
                <a:effectLst>
                  <a:outerShdw blurRad="38100" dist="38100" dir="2700000" algn="tl">
                    <a:srgbClr val="000000"/>
                  </a:outerShdw>
                </a:effectLst>
              </a:rPr>
              <a:t>worldly acceptable deception</a:t>
            </a:r>
            <a:r>
              <a:rPr lang="en-US" altLang="en-US" sz="4000" dirty="0">
                <a:effectLst>
                  <a:outerShdw blurRad="38100" dist="38100" dir="2700000" algn="tl">
                    <a:srgbClr val="000000"/>
                  </a:outerShdw>
                </a:effectLst>
              </a:rPr>
              <a:t>” we ate tempted to justify. </a:t>
            </a:r>
            <a:r>
              <a:rPr lang="en-US" altLang="en-US" sz="4000" b="1" dirty="0">
                <a:effectLst>
                  <a:outerShdw blurRad="38100" dist="38100" dir="2700000" algn="tl">
                    <a:srgbClr val="000000"/>
                  </a:outerShdw>
                </a:effectLst>
              </a:rPr>
              <a:t>(James 4:4)</a:t>
            </a:r>
            <a:endParaRPr lang="en-US" altLang="en-US" sz="4000" dirty="0">
              <a:effectLst>
                <a:outerShdw blurRad="38100" dist="38100" dir="2700000" algn="tl">
                  <a:srgbClr val="000000"/>
                </a:outerShdw>
              </a:effectLst>
            </a:endParaRPr>
          </a:p>
        </p:txBody>
      </p:sp>
    </p:spTree>
    <p:extLst>
      <p:ext uri="{BB962C8B-B14F-4D97-AF65-F5344CB8AC3E}">
        <p14:creationId xmlns:p14="http://schemas.microsoft.com/office/powerpoint/2010/main" val="193251038"/>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171">
                                            <p:txEl>
                                              <p:pRg st="1" end="1"/>
                                            </p:txEl>
                                          </p:spTgt>
                                        </p:tgtEl>
                                        <p:attrNameLst>
                                          <p:attrName>style.visibility</p:attrName>
                                        </p:attrNameLst>
                                      </p:cBhvr>
                                      <p:to>
                                        <p:strVal val="visible"/>
                                      </p:to>
                                    </p:set>
                                    <p:animEffect transition="in" filter="fade">
                                      <p:cBhvr>
                                        <p:cTn id="14" dur="1000"/>
                                        <p:tgtEl>
                                          <p:spTgt spid="7171">
                                            <p:txEl>
                                              <p:pRg st="1" end="1"/>
                                            </p:txEl>
                                          </p:spTgt>
                                        </p:tgtEl>
                                      </p:cBhvr>
                                    </p:animEffect>
                                    <p:anim calcmode="lin" valueType="num">
                                      <p:cBhvr>
                                        <p:cTn id="15"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4000" b="1" i="1" dirty="0">
                <a:effectLst>
                  <a:outerShdw blurRad="38100" dist="38100" dir="2700000" algn="tl">
                    <a:srgbClr val="000000"/>
                  </a:outerShdw>
                </a:effectLst>
              </a:rPr>
              <a:t>God wants us to build our hearts to imitate His own ways</a:t>
            </a:r>
          </a:p>
        </p:txBody>
      </p:sp>
      <p:sp>
        <p:nvSpPr>
          <p:cNvPr id="7171" name="Rectangle 3"/>
          <p:cNvSpPr>
            <a:spLocks noGrp="1" noChangeArrowheads="1"/>
          </p:cNvSpPr>
          <p:nvPr>
            <p:ph type="body" idx="1"/>
          </p:nvPr>
        </p:nvSpPr>
        <p:spPr/>
        <p:txBody>
          <a:bodyPr/>
          <a:lstStyle/>
          <a:p>
            <a:r>
              <a:rPr lang="en-US" altLang="en-US" sz="4000" b="1" u="sng" dirty="0">
                <a:effectLst>
                  <a:outerShdw blurRad="38100" dist="38100" dir="2700000" algn="tl">
                    <a:srgbClr val="000000"/>
                  </a:outerShdw>
                </a:effectLst>
              </a:rPr>
              <a:t>James 4:4</a:t>
            </a:r>
            <a:r>
              <a:rPr lang="en-US" altLang="en-US" sz="4000" dirty="0">
                <a:effectLst>
                  <a:outerShdw blurRad="38100" dist="38100" dir="2700000" algn="tl">
                    <a:srgbClr val="000000"/>
                  </a:outerShdw>
                </a:effectLst>
              </a:rPr>
              <a:t> - Adulterers and adulteresses! Do you not know that friendship with the world is enmity with God? Whoever therefore wants to be </a:t>
            </a:r>
            <a:r>
              <a:rPr lang="en-US" altLang="en-US" sz="4000" u="sng" dirty="0">
                <a:effectLst>
                  <a:outerShdw blurRad="38100" dist="38100" dir="2700000" algn="tl">
                    <a:srgbClr val="000000"/>
                  </a:outerShdw>
                </a:effectLst>
              </a:rPr>
              <a:t>a friend of the world</a:t>
            </a:r>
            <a:r>
              <a:rPr lang="en-US" altLang="en-US" sz="4000" dirty="0">
                <a:effectLst>
                  <a:outerShdw blurRad="38100" dist="38100" dir="2700000" algn="tl">
                    <a:srgbClr val="000000"/>
                  </a:outerShdw>
                </a:effectLst>
              </a:rPr>
              <a:t> makes himself an enemy of God.</a:t>
            </a:r>
          </a:p>
        </p:txBody>
      </p:sp>
    </p:spTree>
    <p:extLst>
      <p:ext uri="{BB962C8B-B14F-4D97-AF65-F5344CB8AC3E}">
        <p14:creationId xmlns:p14="http://schemas.microsoft.com/office/powerpoint/2010/main" val="2031853441"/>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4000" b="1" i="1" dirty="0">
                <a:effectLst>
                  <a:outerShdw blurRad="38100" dist="38100" dir="2700000" algn="tl">
                    <a:srgbClr val="000000"/>
                  </a:outerShdw>
                </a:effectLst>
              </a:rPr>
              <a:t>God wants us to build our hearts to imitate His own ways</a:t>
            </a:r>
          </a:p>
        </p:txBody>
      </p:sp>
      <p:sp>
        <p:nvSpPr>
          <p:cNvPr id="7171" name="Rectangle 3"/>
          <p:cNvSpPr>
            <a:spLocks noGrp="1" noChangeArrowheads="1"/>
          </p:cNvSpPr>
          <p:nvPr>
            <p:ph type="body" idx="1"/>
          </p:nvPr>
        </p:nvSpPr>
        <p:spPr/>
        <p:txBody>
          <a:bodyPr/>
          <a:lstStyle/>
          <a:p>
            <a:r>
              <a:rPr lang="en-US" altLang="en-US" sz="4000" dirty="0">
                <a:effectLst>
                  <a:outerShdw blurRad="38100" dist="38100" dir="2700000" algn="tl">
                    <a:srgbClr val="000000"/>
                  </a:outerShdw>
                </a:effectLst>
              </a:rPr>
              <a:t>When our opposition to deception is partial then we have opened our heart </a:t>
            </a:r>
            <a:r>
              <a:rPr lang="en-US" altLang="en-US" sz="4000" i="1" u="sng" dirty="0">
                <a:effectLst>
                  <a:outerShdw blurRad="38100" dist="38100" dir="2700000" algn="tl">
                    <a:srgbClr val="000000"/>
                  </a:outerShdw>
                </a:effectLst>
              </a:rPr>
              <a:t>to completely fall</a:t>
            </a:r>
            <a:r>
              <a:rPr lang="en-US" altLang="en-US" sz="4000" dirty="0">
                <a:effectLst>
                  <a:outerShdw blurRad="38100" dist="38100" dir="2700000" algn="tl">
                    <a:srgbClr val="000000"/>
                  </a:outerShdw>
                </a:effectLst>
              </a:rPr>
              <a:t> under the deception of Satan.</a:t>
            </a:r>
          </a:p>
          <a:p>
            <a:r>
              <a:rPr lang="en-US" altLang="en-US" sz="4000" dirty="0">
                <a:effectLst>
                  <a:outerShdw blurRad="38100" dist="38100" dir="2700000" algn="tl">
                    <a:srgbClr val="000000"/>
                  </a:outerShdw>
                </a:effectLst>
              </a:rPr>
              <a:t>Truly in these matters it can be said “give Satan and inch and he will take a mile!” Actually </a:t>
            </a:r>
            <a:r>
              <a:rPr lang="en-US" altLang="en-US" sz="4000" i="1" u="sng" dirty="0">
                <a:effectLst>
                  <a:outerShdw blurRad="38100" dist="38100" dir="2700000" algn="tl">
                    <a:srgbClr val="000000"/>
                  </a:outerShdw>
                </a:effectLst>
              </a:rPr>
              <a:t>he will take our souls if we do not fight</a:t>
            </a:r>
            <a:r>
              <a:rPr lang="en-US" altLang="en-US" sz="4000" dirty="0">
                <a:effectLst>
                  <a:outerShdw blurRad="38100" dist="38100" dir="2700000" algn="tl">
                    <a:srgbClr val="000000"/>
                  </a:outerShdw>
                </a:effectLst>
              </a:rPr>
              <a:t>. </a:t>
            </a:r>
            <a:r>
              <a:rPr lang="en-US" altLang="en-US" sz="4000" b="1" dirty="0">
                <a:effectLst>
                  <a:outerShdw blurRad="38100" dist="38100" dir="2700000" algn="tl">
                    <a:srgbClr val="000000"/>
                  </a:outerShdw>
                </a:effectLst>
              </a:rPr>
              <a:t>(2 Thess 2:10-12)</a:t>
            </a:r>
            <a:endParaRPr lang="en-US" altLang="en-US" sz="4000" dirty="0">
              <a:effectLst>
                <a:outerShdw blurRad="38100" dist="38100" dir="2700000" algn="tl">
                  <a:srgbClr val="000000"/>
                </a:outerShdw>
              </a:effectLst>
            </a:endParaRPr>
          </a:p>
        </p:txBody>
      </p:sp>
    </p:spTree>
    <p:extLst>
      <p:ext uri="{BB962C8B-B14F-4D97-AF65-F5344CB8AC3E}">
        <p14:creationId xmlns:p14="http://schemas.microsoft.com/office/powerpoint/2010/main" val="3036123042"/>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171">
                                            <p:txEl>
                                              <p:pRg st="1" end="1"/>
                                            </p:txEl>
                                          </p:spTgt>
                                        </p:tgtEl>
                                        <p:attrNameLst>
                                          <p:attrName>style.visibility</p:attrName>
                                        </p:attrNameLst>
                                      </p:cBhvr>
                                      <p:to>
                                        <p:strVal val="visible"/>
                                      </p:to>
                                    </p:set>
                                    <p:animEffect transition="in" filter="fade">
                                      <p:cBhvr>
                                        <p:cTn id="14" dur="1000"/>
                                        <p:tgtEl>
                                          <p:spTgt spid="7171">
                                            <p:txEl>
                                              <p:pRg st="1" end="1"/>
                                            </p:txEl>
                                          </p:spTgt>
                                        </p:tgtEl>
                                      </p:cBhvr>
                                    </p:animEffect>
                                    <p:anim calcmode="lin" valueType="num">
                                      <p:cBhvr>
                                        <p:cTn id="15"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4000" b="1" i="1" dirty="0">
                <a:effectLst>
                  <a:outerShdw blurRad="38100" dist="38100" dir="2700000" algn="tl">
                    <a:srgbClr val="000000"/>
                  </a:outerShdw>
                </a:effectLst>
              </a:rPr>
              <a:t>The Lord expects every man to provide for himself and his home</a:t>
            </a:r>
          </a:p>
        </p:txBody>
      </p:sp>
      <p:sp>
        <p:nvSpPr>
          <p:cNvPr id="7171" name="Rectangle 3"/>
          <p:cNvSpPr>
            <a:spLocks noGrp="1" noChangeArrowheads="1"/>
          </p:cNvSpPr>
          <p:nvPr>
            <p:ph type="body" idx="1"/>
          </p:nvPr>
        </p:nvSpPr>
        <p:spPr/>
        <p:txBody>
          <a:bodyPr/>
          <a:lstStyle/>
          <a:p>
            <a:r>
              <a:rPr lang="en-US" altLang="en-US" sz="4000" dirty="0">
                <a:effectLst>
                  <a:outerShdw blurRad="38100" dist="38100" dir="2700000" algn="tl">
                    <a:srgbClr val="000000"/>
                  </a:outerShdw>
                </a:effectLst>
              </a:rPr>
              <a:t>God’s word directs man to work and earn a living. Work is honorable.</a:t>
            </a:r>
          </a:p>
          <a:p>
            <a:r>
              <a:rPr lang="en-US" altLang="en-US" sz="4000" dirty="0">
                <a:effectLst>
                  <a:outerShdw blurRad="38100" dist="38100" dir="2700000" algn="tl">
                    <a:srgbClr val="000000"/>
                  </a:outerShdw>
                </a:effectLst>
              </a:rPr>
              <a:t>God described creation as His “work.” (Gen 2:2)</a:t>
            </a:r>
          </a:p>
          <a:p>
            <a:r>
              <a:rPr lang="en-US" altLang="en-US" sz="4000" dirty="0">
                <a:effectLst>
                  <a:outerShdw blurRad="38100" dist="38100" dir="2700000" algn="tl">
                    <a:srgbClr val="000000"/>
                  </a:outerShdw>
                </a:effectLst>
              </a:rPr>
              <a:t>Genesis 2:2 - And by the seventh day God completed His work which He had done; and He rested on the seventh day from all His work which He had done.</a:t>
            </a:r>
          </a:p>
          <a:p>
            <a:endParaRPr lang="en-US" altLang="en-US" sz="4000" dirty="0">
              <a:effectLst>
                <a:outerShdw blurRad="38100" dist="38100" dir="2700000" algn="tl">
                  <a:srgbClr val="000000"/>
                </a:outerShdw>
              </a:effectLst>
            </a:endParaRPr>
          </a:p>
          <a:p>
            <a:r>
              <a:rPr lang="en-US" altLang="en-US" sz="4000" dirty="0">
                <a:effectLst>
                  <a:outerShdw blurRad="38100" dist="38100" dir="2700000" algn="tl">
                    <a:srgbClr val="000000"/>
                  </a:outerShdw>
                </a:effectLst>
              </a:rPr>
              <a:t>	2. Before the fall man was involved with work that involved both physical labor</a:t>
            </a:r>
          </a:p>
          <a:p>
            <a:r>
              <a:rPr lang="en-US" altLang="en-US" sz="4000" dirty="0">
                <a:effectLst>
                  <a:outerShdw blurRad="38100" dist="38100" dir="2700000" algn="tl">
                    <a:srgbClr val="000000"/>
                  </a:outerShdw>
                </a:effectLst>
              </a:rPr>
              <a:t>    and mental labor. (Gen 2:15, 19-20)</a:t>
            </a:r>
          </a:p>
          <a:p>
            <a:r>
              <a:rPr lang="en-US" altLang="en-US" sz="4000" dirty="0">
                <a:effectLst>
                  <a:outerShdw blurRad="38100" dist="38100" dir="2700000" algn="tl">
                    <a:srgbClr val="000000"/>
                  </a:outerShdw>
                </a:effectLst>
              </a:rPr>
              <a:t>Genesis 2:15 - Then the LORD God took the man and put him into the garden of Eden to cultivate it and keep it.</a:t>
            </a:r>
          </a:p>
          <a:p>
            <a:r>
              <a:rPr lang="en-US" altLang="en-US" sz="4000" dirty="0">
                <a:effectLst>
                  <a:outerShdw blurRad="38100" dist="38100" dir="2700000" algn="tl">
                    <a:srgbClr val="000000"/>
                  </a:outerShdw>
                </a:effectLst>
              </a:rPr>
              <a:t>Genesis 2:19-20 - And out of the ground the LORD God formed every beast of the field and every bird of the sky, and brought them to the man to see what he would call them; and whatever the man called a living creature, that was its name.  20 And the man gave names to all the cattle, and to the birds of the sky, and to every beast of the field, but for Adam there was not found a helper suitable for him.</a:t>
            </a:r>
          </a:p>
          <a:p>
            <a:endParaRPr lang="en-US" altLang="en-US" sz="4000" dirty="0">
              <a:effectLst>
                <a:outerShdw blurRad="38100" dist="38100" dir="2700000" algn="tl">
                  <a:srgbClr val="000000"/>
                </a:outerShdw>
              </a:effectLst>
            </a:endParaRPr>
          </a:p>
          <a:p>
            <a:r>
              <a:rPr lang="en-US" altLang="en-US" sz="4000" dirty="0">
                <a:effectLst>
                  <a:outerShdw blurRad="38100" dist="38100" dir="2700000" algn="tl">
                    <a:srgbClr val="000000"/>
                  </a:outerShdw>
                </a:effectLst>
              </a:rPr>
              <a:t>	3. Afterwards God showed the necessity of work and its difficulty. (Gen 3:17-19)</a:t>
            </a:r>
          </a:p>
          <a:p>
            <a:r>
              <a:rPr lang="en-US" altLang="en-US" sz="4000" dirty="0">
                <a:effectLst>
                  <a:outerShdw blurRad="38100" dist="38100" dir="2700000" algn="tl">
                    <a:srgbClr val="000000"/>
                  </a:outerShdw>
                </a:effectLst>
              </a:rPr>
              <a:t>Genesis 3:17-19  - Then to Adam He said, "Because you have listened to the voice of your wife, and have eaten from the tree about which I commanded you, saying, 'You shall not eat from it'; Cursed is the ground because of you; In toil you shall eat of it All the days of your life.  18 "Both thorns and thistles it shall grow for you; And you shall eat the plants of the field;  19 By the sweat of your face You shall eat bread, Till you return to the ground, Because from it you were taken; For you are dust, And to dust you shall return."</a:t>
            </a:r>
          </a:p>
          <a:p>
            <a:endParaRPr lang="en-US" altLang="en-US" sz="4000" dirty="0">
              <a:effectLst>
                <a:outerShdw blurRad="38100" dist="38100" dir="2700000" algn="tl">
                  <a:srgbClr val="000000"/>
                </a:outerShdw>
              </a:effectLst>
            </a:endParaRPr>
          </a:p>
          <a:p>
            <a:r>
              <a:rPr lang="en-US" altLang="en-US" sz="4000" dirty="0">
                <a:effectLst>
                  <a:outerShdw blurRad="38100" dist="38100" dir="2700000" algn="tl">
                    <a:srgbClr val="000000"/>
                  </a:outerShdw>
                </a:effectLst>
              </a:rPr>
              <a:t>a. One of the consequences of Cain’s sin was fruitless labor. (Gen 4:12)</a:t>
            </a:r>
          </a:p>
          <a:p>
            <a:r>
              <a:rPr lang="en-US" altLang="en-US" sz="4000" dirty="0">
                <a:effectLst>
                  <a:outerShdw blurRad="38100" dist="38100" dir="2700000" algn="tl">
                    <a:srgbClr val="000000"/>
                  </a:outerShdw>
                </a:effectLst>
              </a:rPr>
              <a:t>Genesis 4:12 - "When you cultivate the ground, it shall no longer yield its strength to you; you shall be a vagrant and a wanderer on the earth."</a:t>
            </a:r>
          </a:p>
          <a:p>
            <a:endParaRPr lang="en-US" altLang="en-US" sz="4000" dirty="0">
              <a:effectLst>
                <a:outerShdw blurRad="38100" dist="38100" dir="2700000" algn="tl">
                  <a:srgbClr val="000000"/>
                </a:outerShdw>
              </a:effectLst>
            </a:endParaRPr>
          </a:p>
          <a:p>
            <a:r>
              <a:rPr lang="en-US" altLang="en-US" sz="4000" dirty="0">
                <a:effectLst>
                  <a:outerShdw blurRad="38100" dist="38100" dir="2700000" algn="tl">
                    <a:srgbClr val="000000"/>
                  </a:outerShdw>
                </a:effectLst>
              </a:rPr>
              <a:t>b. After the flood the people acknowledged the difficulty of work.  </a:t>
            </a:r>
          </a:p>
          <a:p>
            <a:r>
              <a:rPr lang="en-US" altLang="en-US" sz="4000" dirty="0">
                <a:effectLst>
                  <a:outerShdw blurRad="38100" dist="38100" dir="2700000" algn="tl">
                    <a:srgbClr val="000000"/>
                  </a:outerShdw>
                </a:effectLst>
              </a:rPr>
              <a:t>   B. How did God’s Son spend most of His life? (Mk 6:3)</a:t>
            </a:r>
          </a:p>
          <a:p>
            <a:r>
              <a:rPr lang="en-US" altLang="en-US" sz="4000" dirty="0">
                <a:effectLst>
                  <a:outerShdw blurRad="38100" dist="38100" dir="2700000" algn="tl">
                    <a:srgbClr val="000000"/>
                  </a:outerShdw>
                </a:effectLst>
              </a:rPr>
              <a:t>Mark 6:3 - "Is not this the carpenter, the son of Mary, and brother of James, and </a:t>
            </a:r>
            <a:r>
              <a:rPr lang="en-US" altLang="en-US" sz="4000" dirty="0" err="1">
                <a:effectLst>
                  <a:outerShdw blurRad="38100" dist="38100" dir="2700000" algn="tl">
                    <a:srgbClr val="000000"/>
                  </a:outerShdw>
                </a:effectLst>
              </a:rPr>
              <a:t>Joses</a:t>
            </a:r>
            <a:r>
              <a:rPr lang="en-US" altLang="en-US" sz="4000" dirty="0">
                <a:effectLst>
                  <a:outerShdw blurRad="38100" dist="38100" dir="2700000" algn="tl">
                    <a:srgbClr val="000000"/>
                  </a:outerShdw>
                </a:effectLst>
              </a:rPr>
              <a:t>, and Judas, and Simon? Are not His sisters here with us?" And they took offense at Him.</a:t>
            </a:r>
          </a:p>
          <a:p>
            <a:endParaRPr lang="en-US" altLang="en-US" sz="4000" dirty="0">
              <a:effectLst>
                <a:outerShdw blurRad="38100" dist="38100" dir="2700000" algn="tl">
                  <a:srgbClr val="000000"/>
                </a:outerShdw>
              </a:effectLst>
            </a:endParaRPr>
          </a:p>
          <a:p>
            <a:r>
              <a:rPr lang="en-US" altLang="en-US" sz="4000" dirty="0">
                <a:effectLst>
                  <a:outerShdw blurRad="38100" dist="38100" dir="2700000" algn="tl">
                    <a:srgbClr val="000000"/>
                  </a:outerShdw>
                </a:effectLst>
              </a:rPr>
              <a:t>	1. He received training from His father and was with him in that work.</a:t>
            </a:r>
          </a:p>
          <a:p>
            <a:r>
              <a:rPr lang="en-US" altLang="en-US" sz="4000" dirty="0">
                <a:effectLst>
                  <a:outerShdw blurRad="38100" dist="38100" dir="2700000" algn="tl">
                    <a:srgbClr val="000000"/>
                  </a:outerShdw>
                </a:effectLst>
              </a:rPr>
              <a:t>	2. Jesus was around 30 years old when He began to preach!</a:t>
            </a:r>
          </a:p>
          <a:p>
            <a:r>
              <a:rPr lang="en-US" altLang="en-US" sz="4000" dirty="0">
                <a:effectLst>
                  <a:outerShdw blurRad="38100" dist="38100" dir="2700000" algn="tl">
                    <a:srgbClr val="000000"/>
                  </a:outerShdw>
                </a:effectLst>
              </a:rPr>
              <a:t>   C. Satan offers us many “alternatives” to work.</a:t>
            </a:r>
          </a:p>
          <a:p>
            <a:endParaRPr lang="en-US" altLang="en-US" sz="4000" dirty="0">
              <a:effectLst>
                <a:outerShdw blurRad="38100" dist="38100" dir="2700000" algn="tl">
                  <a:srgbClr val="000000"/>
                </a:outerShdw>
              </a:effectLst>
            </a:endParaRPr>
          </a:p>
        </p:txBody>
      </p:sp>
    </p:spTree>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171">
                                            <p:txEl>
                                              <p:pRg st="1" end="1"/>
                                            </p:txEl>
                                          </p:spTgt>
                                        </p:tgtEl>
                                        <p:attrNameLst>
                                          <p:attrName>style.visibility</p:attrName>
                                        </p:attrNameLst>
                                      </p:cBhvr>
                                      <p:to>
                                        <p:strVal val="visible"/>
                                      </p:to>
                                    </p:set>
                                    <p:animEffect transition="in" filter="fade">
                                      <p:cBhvr>
                                        <p:cTn id="14" dur="1000"/>
                                        <p:tgtEl>
                                          <p:spTgt spid="7171">
                                            <p:txEl>
                                              <p:pRg st="1" end="1"/>
                                            </p:txEl>
                                          </p:spTgt>
                                        </p:tgtEl>
                                      </p:cBhvr>
                                    </p:animEffect>
                                    <p:anim calcmode="lin" valueType="num">
                                      <p:cBhvr>
                                        <p:cTn id="15"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7171">
                                            <p:txEl>
                                              <p:pRg st="2" end="2"/>
                                            </p:txEl>
                                          </p:spTgt>
                                        </p:tgtEl>
                                        <p:attrNameLst>
                                          <p:attrName>style.visibility</p:attrName>
                                        </p:attrNameLst>
                                      </p:cBhvr>
                                      <p:to>
                                        <p:strVal val="visible"/>
                                      </p:to>
                                    </p:set>
                                    <p:animEffect transition="in" filter="fade">
                                      <p:cBhvr>
                                        <p:cTn id="21" dur="1000"/>
                                        <p:tgtEl>
                                          <p:spTgt spid="7171">
                                            <p:txEl>
                                              <p:pRg st="2" end="2"/>
                                            </p:txEl>
                                          </p:spTgt>
                                        </p:tgtEl>
                                      </p:cBhvr>
                                    </p:animEffect>
                                    <p:anim calcmode="lin" valueType="num">
                                      <p:cBhvr>
                                        <p:cTn id="22" dur="1000" fill="hold"/>
                                        <p:tgtEl>
                                          <p:spTgt spid="7171">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7171">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7171">
                                            <p:txEl>
                                              <p:pRg st="4" end="4"/>
                                            </p:txEl>
                                          </p:spTgt>
                                        </p:tgtEl>
                                        <p:attrNameLst>
                                          <p:attrName>style.visibility</p:attrName>
                                        </p:attrNameLst>
                                      </p:cBhvr>
                                      <p:to>
                                        <p:strVal val="visible"/>
                                      </p:to>
                                    </p:set>
                                    <p:animEffect transition="in" filter="fade">
                                      <p:cBhvr>
                                        <p:cTn id="28" dur="1000"/>
                                        <p:tgtEl>
                                          <p:spTgt spid="7171">
                                            <p:txEl>
                                              <p:pRg st="4" end="4"/>
                                            </p:txEl>
                                          </p:spTgt>
                                        </p:tgtEl>
                                      </p:cBhvr>
                                    </p:animEffect>
                                    <p:anim calcmode="lin" valueType="num">
                                      <p:cBhvr>
                                        <p:cTn id="29" dur="1000" fill="hold"/>
                                        <p:tgtEl>
                                          <p:spTgt spid="7171">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7171">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7171">
                                            <p:txEl>
                                              <p:pRg st="5" end="5"/>
                                            </p:txEl>
                                          </p:spTgt>
                                        </p:tgtEl>
                                        <p:attrNameLst>
                                          <p:attrName>style.visibility</p:attrName>
                                        </p:attrNameLst>
                                      </p:cBhvr>
                                      <p:to>
                                        <p:strVal val="visible"/>
                                      </p:to>
                                    </p:set>
                                    <p:animEffect transition="in" filter="fade">
                                      <p:cBhvr>
                                        <p:cTn id="35" dur="1000"/>
                                        <p:tgtEl>
                                          <p:spTgt spid="7171">
                                            <p:txEl>
                                              <p:pRg st="5" end="5"/>
                                            </p:txEl>
                                          </p:spTgt>
                                        </p:tgtEl>
                                      </p:cBhvr>
                                    </p:animEffect>
                                    <p:anim calcmode="lin" valueType="num">
                                      <p:cBhvr>
                                        <p:cTn id="36" dur="1000" fill="hold"/>
                                        <p:tgtEl>
                                          <p:spTgt spid="7171">
                                            <p:txEl>
                                              <p:pRg st="5" end="5"/>
                                            </p:txEl>
                                          </p:spTgt>
                                        </p:tgtEl>
                                        <p:attrNameLst>
                                          <p:attrName>ppt_x</p:attrName>
                                        </p:attrNameLst>
                                      </p:cBhvr>
                                      <p:tavLst>
                                        <p:tav tm="0">
                                          <p:val>
                                            <p:strVal val="#ppt_x"/>
                                          </p:val>
                                        </p:tav>
                                        <p:tav tm="100000">
                                          <p:val>
                                            <p:strVal val="#ppt_x"/>
                                          </p:val>
                                        </p:tav>
                                      </p:tavLst>
                                    </p:anim>
                                    <p:anim calcmode="lin" valueType="num">
                                      <p:cBhvr>
                                        <p:cTn id="37" dur="1000" fill="hold"/>
                                        <p:tgtEl>
                                          <p:spTgt spid="7171">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7171">
                                            <p:txEl>
                                              <p:pRg st="6" end="6"/>
                                            </p:txEl>
                                          </p:spTgt>
                                        </p:tgtEl>
                                        <p:attrNameLst>
                                          <p:attrName>style.visibility</p:attrName>
                                        </p:attrNameLst>
                                      </p:cBhvr>
                                      <p:to>
                                        <p:strVal val="visible"/>
                                      </p:to>
                                    </p:set>
                                    <p:animEffect transition="in" filter="fade">
                                      <p:cBhvr>
                                        <p:cTn id="42" dur="1000"/>
                                        <p:tgtEl>
                                          <p:spTgt spid="7171">
                                            <p:txEl>
                                              <p:pRg st="6" end="6"/>
                                            </p:txEl>
                                          </p:spTgt>
                                        </p:tgtEl>
                                      </p:cBhvr>
                                    </p:animEffect>
                                    <p:anim calcmode="lin" valueType="num">
                                      <p:cBhvr>
                                        <p:cTn id="43" dur="1000" fill="hold"/>
                                        <p:tgtEl>
                                          <p:spTgt spid="7171">
                                            <p:txEl>
                                              <p:pRg st="6" end="6"/>
                                            </p:txEl>
                                          </p:spTgt>
                                        </p:tgtEl>
                                        <p:attrNameLst>
                                          <p:attrName>ppt_x</p:attrName>
                                        </p:attrNameLst>
                                      </p:cBhvr>
                                      <p:tavLst>
                                        <p:tav tm="0">
                                          <p:val>
                                            <p:strVal val="#ppt_x"/>
                                          </p:val>
                                        </p:tav>
                                        <p:tav tm="100000">
                                          <p:val>
                                            <p:strVal val="#ppt_x"/>
                                          </p:val>
                                        </p:tav>
                                      </p:tavLst>
                                    </p:anim>
                                    <p:anim calcmode="lin" valueType="num">
                                      <p:cBhvr>
                                        <p:cTn id="44" dur="1000" fill="hold"/>
                                        <p:tgtEl>
                                          <p:spTgt spid="7171">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7171">
                                            <p:txEl>
                                              <p:pRg st="7" end="7"/>
                                            </p:txEl>
                                          </p:spTgt>
                                        </p:tgtEl>
                                        <p:attrNameLst>
                                          <p:attrName>style.visibility</p:attrName>
                                        </p:attrNameLst>
                                      </p:cBhvr>
                                      <p:to>
                                        <p:strVal val="visible"/>
                                      </p:to>
                                    </p:set>
                                    <p:animEffect transition="in" filter="fade">
                                      <p:cBhvr>
                                        <p:cTn id="49" dur="1000"/>
                                        <p:tgtEl>
                                          <p:spTgt spid="7171">
                                            <p:txEl>
                                              <p:pRg st="7" end="7"/>
                                            </p:txEl>
                                          </p:spTgt>
                                        </p:tgtEl>
                                      </p:cBhvr>
                                    </p:animEffect>
                                    <p:anim calcmode="lin" valueType="num">
                                      <p:cBhvr>
                                        <p:cTn id="50" dur="1000" fill="hold"/>
                                        <p:tgtEl>
                                          <p:spTgt spid="7171">
                                            <p:txEl>
                                              <p:pRg st="7" end="7"/>
                                            </p:txEl>
                                          </p:spTgt>
                                        </p:tgtEl>
                                        <p:attrNameLst>
                                          <p:attrName>ppt_x</p:attrName>
                                        </p:attrNameLst>
                                      </p:cBhvr>
                                      <p:tavLst>
                                        <p:tav tm="0">
                                          <p:val>
                                            <p:strVal val="#ppt_x"/>
                                          </p:val>
                                        </p:tav>
                                        <p:tav tm="100000">
                                          <p:val>
                                            <p:strVal val="#ppt_x"/>
                                          </p:val>
                                        </p:tav>
                                      </p:tavLst>
                                    </p:anim>
                                    <p:anim calcmode="lin" valueType="num">
                                      <p:cBhvr>
                                        <p:cTn id="51" dur="1000" fill="hold"/>
                                        <p:tgtEl>
                                          <p:spTgt spid="7171">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nodeType="clickEffect">
                                  <p:stCondLst>
                                    <p:cond delay="0"/>
                                  </p:stCondLst>
                                  <p:childTnLst>
                                    <p:set>
                                      <p:cBhvr>
                                        <p:cTn id="55" dur="1" fill="hold">
                                          <p:stCondLst>
                                            <p:cond delay="0"/>
                                          </p:stCondLst>
                                        </p:cTn>
                                        <p:tgtEl>
                                          <p:spTgt spid="7171">
                                            <p:txEl>
                                              <p:pRg st="9" end="9"/>
                                            </p:txEl>
                                          </p:spTgt>
                                        </p:tgtEl>
                                        <p:attrNameLst>
                                          <p:attrName>style.visibility</p:attrName>
                                        </p:attrNameLst>
                                      </p:cBhvr>
                                      <p:to>
                                        <p:strVal val="visible"/>
                                      </p:to>
                                    </p:set>
                                    <p:animEffect transition="in" filter="fade">
                                      <p:cBhvr>
                                        <p:cTn id="56" dur="1000"/>
                                        <p:tgtEl>
                                          <p:spTgt spid="7171">
                                            <p:txEl>
                                              <p:pRg st="9" end="9"/>
                                            </p:txEl>
                                          </p:spTgt>
                                        </p:tgtEl>
                                      </p:cBhvr>
                                    </p:animEffect>
                                    <p:anim calcmode="lin" valueType="num">
                                      <p:cBhvr>
                                        <p:cTn id="57" dur="1000" fill="hold"/>
                                        <p:tgtEl>
                                          <p:spTgt spid="7171">
                                            <p:txEl>
                                              <p:pRg st="9" end="9"/>
                                            </p:txEl>
                                          </p:spTgt>
                                        </p:tgtEl>
                                        <p:attrNameLst>
                                          <p:attrName>ppt_x</p:attrName>
                                        </p:attrNameLst>
                                      </p:cBhvr>
                                      <p:tavLst>
                                        <p:tav tm="0">
                                          <p:val>
                                            <p:strVal val="#ppt_x"/>
                                          </p:val>
                                        </p:tav>
                                        <p:tav tm="100000">
                                          <p:val>
                                            <p:strVal val="#ppt_x"/>
                                          </p:val>
                                        </p:tav>
                                      </p:tavLst>
                                    </p:anim>
                                    <p:anim calcmode="lin" valueType="num">
                                      <p:cBhvr>
                                        <p:cTn id="58" dur="1000" fill="hold"/>
                                        <p:tgtEl>
                                          <p:spTgt spid="7171">
                                            <p:txEl>
                                              <p:pRg st="9" end="9"/>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nodeType="clickEffect">
                                  <p:stCondLst>
                                    <p:cond delay="0"/>
                                  </p:stCondLst>
                                  <p:childTnLst>
                                    <p:set>
                                      <p:cBhvr>
                                        <p:cTn id="62" dur="1" fill="hold">
                                          <p:stCondLst>
                                            <p:cond delay="0"/>
                                          </p:stCondLst>
                                        </p:cTn>
                                        <p:tgtEl>
                                          <p:spTgt spid="7171">
                                            <p:txEl>
                                              <p:pRg st="10" end="10"/>
                                            </p:txEl>
                                          </p:spTgt>
                                        </p:tgtEl>
                                        <p:attrNameLst>
                                          <p:attrName>style.visibility</p:attrName>
                                        </p:attrNameLst>
                                      </p:cBhvr>
                                      <p:to>
                                        <p:strVal val="visible"/>
                                      </p:to>
                                    </p:set>
                                    <p:animEffect transition="in" filter="fade">
                                      <p:cBhvr>
                                        <p:cTn id="63" dur="1000"/>
                                        <p:tgtEl>
                                          <p:spTgt spid="7171">
                                            <p:txEl>
                                              <p:pRg st="10" end="10"/>
                                            </p:txEl>
                                          </p:spTgt>
                                        </p:tgtEl>
                                      </p:cBhvr>
                                    </p:animEffect>
                                    <p:anim calcmode="lin" valueType="num">
                                      <p:cBhvr>
                                        <p:cTn id="64" dur="1000" fill="hold"/>
                                        <p:tgtEl>
                                          <p:spTgt spid="7171">
                                            <p:txEl>
                                              <p:pRg st="10" end="10"/>
                                            </p:txEl>
                                          </p:spTgt>
                                        </p:tgtEl>
                                        <p:attrNameLst>
                                          <p:attrName>ppt_x</p:attrName>
                                        </p:attrNameLst>
                                      </p:cBhvr>
                                      <p:tavLst>
                                        <p:tav tm="0">
                                          <p:val>
                                            <p:strVal val="#ppt_x"/>
                                          </p:val>
                                        </p:tav>
                                        <p:tav tm="100000">
                                          <p:val>
                                            <p:strVal val="#ppt_x"/>
                                          </p:val>
                                        </p:tav>
                                      </p:tavLst>
                                    </p:anim>
                                    <p:anim calcmode="lin" valueType="num">
                                      <p:cBhvr>
                                        <p:cTn id="65" dur="1000" fill="hold"/>
                                        <p:tgtEl>
                                          <p:spTgt spid="7171">
                                            <p:txEl>
                                              <p:pRg st="10" end="10"/>
                                            </p:txEl>
                                          </p:spTgt>
                                        </p:tgtEl>
                                        <p:attrNameLst>
                                          <p:attrName>ppt_y</p:attrName>
                                        </p:attrNameLst>
                                      </p:cBhvr>
                                      <p:tavLst>
                                        <p:tav tm="0">
                                          <p:val>
                                            <p:strVal val="#ppt_y+.1"/>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42" presetClass="entr" presetSubtype="0" fill="hold" nodeType="clickEffect">
                                  <p:stCondLst>
                                    <p:cond delay="0"/>
                                  </p:stCondLst>
                                  <p:childTnLst>
                                    <p:set>
                                      <p:cBhvr>
                                        <p:cTn id="69" dur="1" fill="hold">
                                          <p:stCondLst>
                                            <p:cond delay="0"/>
                                          </p:stCondLst>
                                        </p:cTn>
                                        <p:tgtEl>
                                          <p:spTgt spid="7171">
                                            <p:txEl>
                                              <p:pRg st="12" end="12"/>
                                            </p:txEl>
                                          </p:spTgt>
                                        </p:tgtEl>
                                        <p:attrNameLst>
                                          <p:attrName>style.visibility</p:attrName>
                                        </p:attrNameLst>
                                      </p:cBhvr>
                                      <p:to>
                                        <p:strVal val="visible"/>
                                      </p:to>
                                    </p:set>
                                    <p:animEffect transition="in" filter="fade">
                                      <p:cBhvr>
                                        <p:cTn id="70" dur="1000"/>
                                        <p:tgtEl>
                                          <p:spTgt spid="7171">
                                            <p:txEl>
                                              <p:pRg st="12" end="12"/>
                                            </p:txEl>
                                          </p:spTgt>
                                        </p:tgtEl>
                                      </p:cBhvr>
                                    </p:animEffect>
                                    <p:anim calcmode="lin" valueType="num">
                                      <p:cBhvr>
                                        <p:cTn id="71" dur="1000" fill="hold"/>
                                        <p:tgtEl>
                                          <p:spTgt spid="7171">
                                            <p:txEl>
                                              <p:pRg st="12" end="12"/>
                                            </p:txEl>
                                          </p:spTgt>
                                        </p:tgtEl>
                                        <p:attrNameLst>
                                          <p:attrName>ppt_x</p:attrName>
                                        </p:attrNameLst>
                                      </p:cBhvr>
                                      <p:tavLst>
                                        <p:tav tm="0">
                                          <p:val>
                                            <p:strVal val="#ppt_x"/>
                                          </p:val>
                                        </p:tav>
                                        <p:tav tm="100000">
                                          <p:val>
                                            <p:strVal val="#ppt_x"/>
                                          </p:val>
                                        </p:tav>
                                      </p:tavLst>
                                    </p:anim>
                                    <p:anim calcmode="lin" valueType="num">
                                      <p:cBhvr>
                                        <p:cTn id="72" dur="1000" fill="hold"/>
                                        <p:tgtEl>
                                          <p:spTgt spid="7171">
                                            <p:txEl>
                                              <p:pRg st="12" end="12"/>
                                            </p:txEl>
                                          </p:spTgt>
                                        </p:tgtEl>
                                        <p:attrNameLst>
                                          <p:attrName>ppt_y</p:attrName>
                                        </p:attrNameLst>
                                      </p:cBhvr>
                                      <p:tavLst>
                                        <p:tav tm="0">
                                          <p:val>
                                            <p:strVal val="#ppt_y+.1"/>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42" presetClass="entr" presetSubtype="0" fill="hold" nodeType="clickEffect">
                                  <p:stCondLst>
                                    <p:cond delay="0"/>
                                  </p:stCondLst>
                                  <p:childTnLst>
                                    <p:set>
                                      <p:cBhvr>
                                        <p:cTn id="76" dur="1" fill="hold">
                                          <p:stCondLst>
                                            <p:cond delay="0"/>
                                          </p:stCondLst>
                                        </p:cTn>
                                        <p:tgtEl>
                                          <p:spTgt spid="7171">
                                            <p:txEl>
                                              <p:pRg st="13" end="13"/>
                                            </p:txEl>
                                          </p:spTgt>
                                        </p:tgtEl>
                                        <p:attrNameLst>
                                          <p:attrName>style.visibility</p:attrName>
                                        </p:attrNameLst>
                                      </p:cBhvr>
                                      <p:to>
                                        <p:strVal val="visible"/>
                                      </p:to>
                                    </p:set>
                                    <p:animEffect transition="in" filter="fade">
                                      <p:cBhvr>
                                        <p:cTn id="77" dur="1000"/>
                                        <p:tgtEl>
                                          <p:spTgt spid="7171">
                                            <p:txEl>
                                              <p:pRg st="13" end="13"/>
                                            </p:txEl>
                                          </p:spTgt>
                                        </p:tgtEl>
                                      </p:cBhvr>
                                    </p:animEffect>
                                    <p:anim calcmode="lin" valueType="num">
                                      <p:cBhvr>
                                        <p:cTn id="78" dur="1000" fill="hold"/>
                                        <p:tgtEl>
                                          <p:spTgt spid="7171">
                                            <p:txEl>
                                              <p:pRg st="13" end="13"/>
                                            </p:txEl>
                                          </p:spTgt>
                                        </p:tgtEl>
                                        <p:attrNameLst>
                                          <p:attrName>ppt_x</p:attrName>
                                        </p:attrNameLst>
                                      </p:cBhvr>
                                      <p:tavLst>
                                        <p:tav tm="0">
                                          <p:val>
                                            <p:strVal val="#ppt_x"/>
                                          </p:val>
                                        </p:tav>
                                        <p:tav tm="100000">
                                          <p:val>
                                            <p:strVal val="#ppt_x"/>
                                          </p:val>
                                        </p:tav>
                                      </p:tavLst>
                                    </p:anim>
                                    <p:anim calcmode="lin" valueType="num">
                                      <p:cBhvr>
                                        <p:cTn id="79" dur="1000" fill="hold"/>
                                        <p:tgtEl>
                                          <p:spTgt spid="7171">
                                            <p:txEl>
                                              <p:pRg st="13" end="13"/>
                                            </p:txEl>
                                          </p:spTgt>
                                        </p:tgtEl>
                                        <p:attrNameLst>
                                          <p:attrName>ppt_y</p:attrName>
                                        </p:attrNameLst>
                                      </p:cBhvr>
                                      <p:tavLst>
                                        <p:tav tm="0">
                                          <p:val>
                                            <p:strVal val="#ppt_y+.1"/>
                                          </p:val>
                                        </p:tav>
                                        <p:tav tm="100000">
                                          <p:val>
                                            <p:strVal val="#ppt_y"/>
                                          </p:val>
                                        </p:tav>
                                      </p:tavLst>
                                    </p:anim>
                                  </p:childTnLst>
                                </p:cTn>
                              </p:par>
                            </p:childTnLst>
                          </p:cTn>
                        </p:par>
                      </p:childTnLst>
                    </p:cTn>
                  </p:par>
                  <p:par>
                    <p:cTn id="80" fill="hold">
                      <p:stCondLst>
                        <p:cond delay="indefinite"/>
                      </p:stCondLst>
                      <p:childTnLst>
                        <p:par>
                          <p:cTn id="81" fill="hold">
                            <p:stCondLst>
                              <p:cond delay="0"/>
                            </p:stCondLst>
                            <p:childTnLst>
                              <p:par>
                                <p:cTn id="82" presetID="42" presetClass="entr" presetSubtype="0" fill="hold" nodeType="clickEffect">
                                  <p:stCondLst>
                                    <p:cond delay="0"/>
                                  </p:stCondLst>
                                  <p:childTnLst>
                                    <p:set>
                                      <p:cBhvr>
                                        <p:cTn id="83" dur="1" fill="hold">
                                          <p:stCondLst>
                                            <p:cond delay="0"/>
                                          </p:stCondLst>
                                        </p:cTn>
                                        <p:tgtEl>
                                          <p:spTgt spid="7171">
                                            <p:txEl>
                                              <p:pRg st="15" end="15"/>
                                            </p:txEl>
                                          </p:spTgt>
                                        </p:tgtEl>
                                        <p:attrNameLst>
                                          <p:attrName>style.visibility</p:attrName>
                                        </p:attrNameLst>
                                      </p:cBhvr>
                                      <p:to>
                                        <p:strVal val="visible"/>
                                      </p:to>
                                    </p:set>
                                    <p:animEffect transition="in" filter="fade">
                                      <p:cBhvr>
                                        <p:cTn id="84" dur="1000"/>
                                        <p:tgtEl>
                                          <p:spTgt spid="7171">
                                            <p:txEl>
                                              <p:pRg st="15" end="15"/>
                                            </p:txEl>
                                          </p:spTgt>
                                        </p:tgtEl>
                                      </p:cBhvr>
                                    </p:animEffect>
                                    <p:anim calcmode="lin" valueType="num">
                                      <p:cBhvr>
                                        <p:cTn id="85" dur="1000" fill="hold"/>
                                        <p:tgtEl>
                                          <p:spTgt spid="7171">
                                            <p:txEl>
                                              <p:pRg st="15" end="15"/>
                                            </p:txEl>
                                          </p:spTgt>
                                        </p:tgtEl>
                                        <p:attrNameLst>
                                          <p:attrName>ppt_x</p:attrName>
                                        </p:attrNameLst>
                                      </p:cBhvr>
                                      <p:tavLst>
                                        <p:tav tm="0">
                                          <p:val>
                                            <p:strVal val="#ppt_x"/>
                                          </p:val>
                                        </p:tav>
                                        <p:tav tm="100000">
                                          <p:val>
                                            <p:strVal val="#ppt_x"/>
                                          </p:val>
                                        </p:tav>
                                      </p:tavLst>
                                    </p:anim>
                                    <p:anim calcmode="lin" valueType="num">
                                      <p:cBhvr>
                                        <p:cTn id="86" dur="1000" fill="hold"/>
                                        <p:tgtEl>
                                          <p:spTgt spid="7171">
                                            <p:txEl>
                                              <p:pRg st="15" end="15"/>
                                            </p:txEl>
                                          </p:spTgt>
                                        </p:tgtEl>
                                        <p:attrNameLst>
                                          <p:attrName>ppt_y</p:attrName>
                                        </p:attrNameLst>
                                      </p:cBhvr>
                                      <p:tavLst>
                                        <p:tav tm="0">
                                          <p:val>
                                            <p:strVal val="#ppt_y+.1"/>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42" presetClass="entr" presetSubtype="0" fill="hold" nodeType="clickEffect">
                                  <p:stCondLst>
                                    <p:cond delay="0"/>
                                  </p:stCondLst>
                                  <p:childTnLst>
                                    <p:set>
                                      <p:cBhvr>
                                        <p:cTn id="90" dur="1" fill="hold">
                                          <p:stCondLst>
                                            <p:cond delay="0"/>
                                          </p:stCondLst>
                                        </p:cTn>
                                        <p:tgtEl>
                                          <p:spTgt spid="7171">
                                            <p:txEl>
                                              <p:pRg st="16" end="16"/>
                                            </p:txEl>
                                          </p:spTgt>
                                        </p:tgtEl>
                                        <p:attrNameLst>
                                          <p:attrName>style.visibility</p:attrName>
                                        </p:attrNameLst>
                                      </p:cBhvr>
                                      <p:to>
                                        <p:strVal val="visible"/>
                                      </p:to>
                                    </p:set>
                                    <p:animEffect transition="in" filter="fade">
                                      <p:cBhvr>
                                        <p:cTn id="91" dur="1000"/>
                                        <p:tgtEl>
                                          <p:spTgt spid="7171">
                                            <p:txEl>
                                              <p:pRg st="16" end="16"/>
                                            </p:txEl>
                                          </p:spTgt>
                                        </p:tgtEl>
                                      </p:cBhvr>
                                    </p:animEffect>
                                    <p:anim calcmode="lin" valueType="num">
                                      <p:cBhvr>
                                        <p:cTn id="92" dur="1000" fill="hold"/>
                                        <p:tgtEl>
                                          <p:spTgt spid="7171">
                                            <p:txEl>
                                              <p:pRg st="16" end="16"/>
                                            </p:txEl>
                                          </p:spTgt>
                                        </p:tgtEl>
                                        <p:attrNameLst>
                                          <p:attrName>ppt_x</p:attrName>
                                        </p:attrNameLst>
                                      </p:cBhvr>
                                      <p:tavLst>
                                        <p:tav tm="0">
                                          <p:val>
                                            <p:strVal val="#ppt_x"/>
                                          </p:val>
                                        </p:tav>
                                        <p:tav tm="100000">
                                          <p:val>
                                            <p:strVal val="#ppt_x"/>
                                          </p:val>
                                        </p:tav>
                                      </p:tavLst>
                                    </p:anim>
                                    <p:anim calcmode="lin" valueType="num">
                                      <p:cBhvr>
                                        <p:cTn id="93" dur="1000" fill="hold"/>
                                        <p:tgtEl>
                                          <p:spTgt spid="7171">
                                            <p:txEl>
                                              <p:pRg st="16" end="16"/>
                                            </p:txEl>
                                          </p:spTgt>
                                        </p:tgtEl>
                                        <p:attrNameLst>
                                          <p:attrName>ppt_y</p:attrName>
                                        </p:attrNameLst>
                                      </p:cBhvr>
                                      <p:tavLst>
                                        <p:tav tm="0">
                                          <p:val>
                                            <p:strVal val="#ppt_y+.1"/>
                                          </p:val>
                                        </p:tav>
                                        <p:tav tm="100000">
                                          <p:val>
                                            <p:strVal val="#ppt_y"/>
                                          </p:val>
                                        </p:tav>
                                      </p:tavLst>
                                    </p:anim>
                                  </p:childTnLst>
                                </p:cTn>
                              </p:par>
                            </p:childTnLst>
                          </p:cTn>
                        </p:par>
                      </p:childTnLst>
                    </p:cTn>
                  </p:par>
                  <p:par>
                    <p:cTn id="94" fill="hold">
                      <p:stCondLst>
                        <p:cond delay="indefinite"/>
                      </p:stCondLst>
                      <p:childTnLst>
                        <p:par>
                          <p:cTn id="95" fill="hold">
                            <p:stCondLst>
                              <p:cond delay="0"/>
                            </p:stCondLst>
                            <p:childTnLst>
                              <p:par>
                                <p:cTn id="96" presetID="42" presetClass="entr" presetSubtype="0" fill="hold" nodeType="clickEffect">
                                  <p:stCondLst>
                                    <p:cond delay="0"/>
                                  </p:stCondLst>
                                  <p:childTnLst>
                                    <p:set>
                                      <p:cBhvr>
                                        <p:cTn id="97" dur="1" fill="hold">
                                          <p:stCondLst>
                                            <p:cond delay="0"/>
                                          </p:stCondLst>
                                        </p:cTn>
                                        <p:tgtEl>
                                          <p:spTgt spid="7171">
                                            <p:txEl>
                                              <p:pRg st="17" end="17"/>
                                            </p:txEl>
                                          </p:spTgt>
                                        </p:tgtEl>
                                        <p:attrNameLst>
                                          <p:attrName>style.visibility</p:attrName>
                                        </p:attrNameLst>
                                      </p:cBhvr>
                                      <p:to>
                                        <p:strVal val="visible"/>
                                      </p:to>
                                    </p:set>
                                    <p:animEffect transition="in" filter="fade">
                                      <p:cBhvr>
                                        <p:cTn id="98" dur="1000"/>
                                        <p:tgtEl>
                                          <p:spTgt spid="7171">
                                            <p:txEl>
                                              <p:pRg st="17" end="17"/>
                                            </p:txEl>
                                          </p:spTgt>
                                        </p:tgtEl>
                                      </p:cBhvr>
                                    </p:animEffect>
                                    <p:anim calcmode="lin" valueType="num">
                                      <p:cBhvr>
                                        <p:cTn id="99" dur="1000" fill="hold"/>
                                        <p:tgtEl>
                                          <p:spTgt spid="7171">
                                            <p:txEl>
                                              <p:pRg st="17" end="17"/>
                                            </p:txEl>
                                          </p:spTgt>
                                        </p:tgtEl>
                                        <p:attrNameLst>
                                          <p:attrName>ppt_x</p:attrName>
                                        </p:attrNameLst>
                                      </p:cBhvr>
                                      <p:tavLst>
                                        <p:tav tm="0">
                                          <p:val>
                                            <p:strVal val="#ppt_x"/>
                                          </p:val>
                                        </p:tav>
                                        <p:tav tm="100000">
                                          <p:val>
                                            <p:strVal val="#ppt_x"/>
                                          </p:val>
                                        </p:tav>
                                      </p:tavLst>
                                    </p:anim>
                                    <p:anim calcmode="lin" valueType="num">
                                      <p:cBhvr>
                                        <p:cTn id="100" dur="1000" fill="hold"/>
                                        <p:tgtEl>
                                          <p:spTgt spid="7171">
                                            <p:txEl>
                                              <p:pRg st="17" end="17"/>
                                            </p:txEl>
                                          </p:spTgt>
                                        </p:tgtEl>
                                        <p:attrNameLst>
                                          <p:attrName>ppt_y</p:attrName>
                                        </p:attrNameLst>
                                      </p:cBhvr>
                                      <p:tavLst>
                                        <p:tav tm="0">
                                          <p:val>
                                            <p:strVal val="#ppt_y+.1"/>
                                          </p:val>
                                        </p:tav>
                                        <p:tav tm="100000">
                                          <p:val>
                                            <p:strVal val="#ppt_y"/>
                                          </p:val>
                                        </p:tav>
                                      </p:tavLst>
                                    </p:anim>
                                  </p:childTnLst>
                                </p:cTn>
                              </p:par>
                            </p:childTnLst>
                          </p:cTn>
                        </p:par>
                      </p:childTnLst>
                    </p:cTn>
                  </p:par>
                  <p:par>
                    <p:cTn id="101" fill="hold">
                      <p:stCondLst>
                        <p:cond delay="indefinite"/>
                      </p:stCondLst>
                      <p:childTnLst>
                        <p:par>
                          <p:cTn id="102" fill="hold">
                            <p:stCondLst>
                              <p:cond delay="0"/>
                            </p:stCondLst>
                            <p:childTnLst>
                              <p:par>
                                <p:cTn id="103" presetID="42" presetClass="entr" presetSubtype="0" fill="hold" nodeType="clickEffect">
                                  <p:stCondLst>
                                    <p:cond delay="0"/>
                                  </p:stCondLst>
                                  <p:childTnLst>
                                    <p:set>
                                      <p:cBhvr>
                                        <p:cTn id="104" dur="1" fill="hold">
                                          <p:stCondLst>
                                            <p:cond delay="0"/>
                                          </p:stCondLst>
                                        </p:cTn>
                                        <p:tgtEl>
                                          <p:spTgt spid="7171">
                                            <p:txEl>
                                              <p:pRg st="19" end="19"/>
                                            </p:txEl>
                                          </p:spTgt>
                                        </p:tgtEl>
                                        <p:attrNameLst>
                                          <p:attrName>style.visibility</p:attrName>
                                        </p:attrNameLst>
                                      </p:cBhvr>
                                      <p:to>
                                        <p:strVal val="visible"/>
                                      </p:to>
                                    </p:set>
                                    <p:animEffect transition="in" filter="fade">
                                      <p:cBhvr>
                                        <p:cTn id="105" dur="1000"/>
                                        <p:tgtEl>
                                          <p:spTgt spid="7171">
                                            <p:txEl>
                                              <p:pRg st="19" end="19"/>
                                            </p:txEl>
                                          </p:spTgt>
                                        </p:tgtEl>
                                      </p:cBhvr>
                                    </p:animEffect>
                                    <p:anim calcmode="lin" valueType="num">
                                      <p:cBhvr>
                                        <p:cTn id="106" dur="1000" fill="hold"/>
                                        <p:tgtEl>
                                          <p:spTgt spid="7171">
                                            <p:txEl>
                                              <p:pRg st="19" end="19"/>
                                            </p:txEl>
                                          </p:spTgt>
                                        </p:tgtEl>
                                        <p:attrNameLst>
                                          <p:attrName>ppt_x</p:attrName>
                                        </p:attrNameLst>
                                      </p:cBhvr>
                                      <p:tavLst>
                                        <p:tav tm="0">
                                          <p:val>
                                            <p:strVal val="#ppt_x"/>
                                          </p:val>
                                        </p:tav>
                                        <p:tav tm="100000">
                                          <p:val>
                                            <p:strVal val="#ppt_x"/>
                                          </p:val>
                                        </p:tav>
                                      </p:tavLst>
                                    </p:anim>
                                    <p:anim calcmode="lin" valueType="num">
                                      <p:cBhvr>
                                        <p:cTn id="107" dur="1000" fill="hold"/>
                                        <p:tgtEl>
                                          <p:spTgt spid="7171">
                                            <p:txEl>
                                              <p:pRg st="19" end="19"/>
                                            </p:txEl>
                                          </p:spTgt>
                                        </p:tgtEl>
                                        <p:attrNameLst>
                                          <p:attrName>ppt_y</p:attrName>
                                        </p:attrNameLst>
                                      </p:cBhvr>
                                      <p:tavLst>
                                        <p:tav tm="0">
                                          <p:val>
                                            <p:strVal val="#ppt_y+.1"/>
                                          </p:val>
                                        </p:tav>
                                        <p:tav tm="100000">
                                          <p:val>
                                            <p:strVal val="#ppt_y"/>
                                          </p:val>
                                        </p:tav>
                                      </p:tavLst>
                                    </p:anim>
                                  </p:childTnLst>
                                </p:cTn>
                              </p:par>
                            </p:childTnLst>
                          </p:cTn>
                        </p:par>
                      </p:childTnLst>
                    </p:cTn>
                  </p:par>
                  <p:par>
                    <p:cTn id="108" fill="hold">
                      <p:stCondLst>
                        <p:cond delay="indefinite"/>
                      </p:stCondLst>
                      <p:childTnLst>
                        <p:par>
                          <p:cTn id="109" fill="hold">
                            <p:stCondLst>
                              <p:cond delay="0"/>
                            </p:stCondLst>
                            <p:childTnLst>
                              <p:par>
                                <p:cTn id="110" presetID="42" presetClass="entr" presetSubtype="0" fill="hold" nodeType="clickEffect">
                                  <p:stCondLst>
                                    <p:cond delay="0"/>
                                  </p:stCondLst>
                                  <p:childTnLst>
                                    <p:set>
                                      <p:cBhvr>
                                        <p:cTn id="111" dur="1" fill="hold">
                                          <p:stCondLst>
                                            <p:cond delay="0"/>
                                          </p:stCondLst>
                                        </p:cTn>
                                        <p:tgtEl>
                                          <p:spTgt spid="7171">
                                            <p:txEl>
                                              <p:pRg st="20" end="20"/>
                                            </p:txEl>
                                          </p:spTgt>
                                        </p:tgtEl>
                                        <p:attrNameLst>
                                          <p:attrName>style.visibility</p:attrName>
                                        </p:attrNameLst>
                                      </p:cBhvr>
                                      <p:to>
                                        <p:strVal val="visible"/>
                                      </p:to>
                                    </p:set>
                                    <p:animEffect transition="in" filter="fade">
                                      <p:cBhvr>
                                        <p:cTn id="112" dur="1000"/>
                                        <p:tgtEl>
                                          <p:spTgt spid="7171">
                                            <p:txEl>
                                              <p:pRg st="20" end="20"/>
                                            </p:txEl>
                                          </p:spTgt>
                                        </p:tgtEl>
                                      </p:cBhvr>
                                    </p:animEffect>
                                    <p:anim calcmode="lin" valueType="num">
                                      <p:cBhvr>
                                        <p:cTn id="113" dur="1000" fill="hold"/>
                                        <p:tgtEl>
                                          <p:spTgt spid="7171">
                                            <p:txEl>
                                              <p:pRg st="20" end="20"/>
                                            </p:txEl>
                                          </p:spTgt>
                                        </p:tgtEl>
                                        <p:attrNameLst>
                                          <p:attrName>ppt_x</p:attrName>
                                        </p:attrNameLst>
                                      </p:cBhvr>
                                      <p:tavLst>
                                        <p:tav tm="0">
                                          <p:val>
                                            <p:strVal val="#ppt_x"/>
                                          </p:val>
                                        </p:tav>
                                        <p:tav tm="100000">
                                          <p:val>
                                            <p:strVal val="#ppt_x"/>
                                          </p:val>
                                        </p:tav>
                                      </p:tavLst>
                                    </p:anim>
                                    <p:anim calcmode="lin" valueType="num">
                                      <p:cBhvr>
                                        <p:cTn id="114" dur="1000" fill="hold"/>
                                        <p:tgtEl>
                                          <p:spTgt spid="7171">
                                            <p:txEl>
                                              <p:pRg st="20" end="20"/>
                                            </p:txEl>
                                          </p:spTgt>
                                        </p:tgtEl>
                                        <p:attrNameLst>
                                          <p:attrName>ppt_y</p:attrName>
                                        </p:attrNameLst>
                                      </p:cBhvr>
                                      <p:tavLst>
                                        <p:tav tm="0">
                                          <p:val>
                                            <p:strVal val="#ppt_y+.1"/>
                                          </p:val>
                                        </p:tav>
                                        <p:tav tm="100000">
                                          <p:val>
                                            <p:strVal val="#ppt_y"/>
                                          </p:val>
                                        </p:tav>
                                      </p:tavLst>
                                    </p:anim>
                                  </p:childTnLst>
                                </p:cTn>
                              </p:par>
                            </p:childTnLst>
                          </p:cTn>
                        </p:par>
                      </p:childTnLst>
                    </p:cTn>
                  </p:par>
                  <p:par>
                    <p:cTn id="115" fill="hold">
                      <p:stCondLst>
                        <p:cond delay="indefinite"/>
                      </p:stCondLst>
                      <p:childTnLst>
                        <p:par>
                          <p:cTn id="116" fill="hold">
                            <p:stCondLst>
                              <p:cond delay="0"/>
                            </p:stCondLst>
                            <p:childTnLst>
                              <p:par>
                                <p:cTn id="117" presetID="42" presetClass="entr" presetSubtype="0" fill="hold" nodeType="clickEffect">
                                  <p:stCondLst>
                                    <p:cond delay="0"/>
                                  </p:stCondLst>
                                  <p:childTnLst>
                                    <p:set>
                                      <p:cBhvr>
                                        <p:cTn id="118" dur="1" fill="hold">
                                          <p:stCondLst>
                                            <p:cond delay="0"/>
                                          </p:stCondLst>
                                        </p:cTn>
                                        <p:tgtEl>
                                          <p:spTgt spid="7171">
                                            <p:txEl>
                                              <p:pRg st="21" end="21"/>
                                            </p:txEl>
                                          </p:spTgt>
                                        </p:tgtEl>
                                        <p:attrNameLst>
                                          <p:attrName>style.visibility</p:attrName>
                                        </p:attrNameLst>
                                      </p:cBhvr>
                                      <p:to>
                                        <p:strVal val="visible"/>
                                      </p:to>
                                    </p:set>
                                    <p:animEffect transition="in" filter="fade">
                                      <p:cBhvr>
                                        <p:cTn id="119" dur="1000"/>
                                        <p:tgtEl>
                                          <p:spTgt spid="7171">
                                            <p:txEl>
                                              <p:pRg st="21" end="21"/>
                                            </p:txEl>
                                          </p:spTgt>
                                        </p:tgtEl>
                                      </p:cBhvr>
                                    </p:animEffect>
                                    <p:anim calcmode="lin" valueType="num">
                                      <p:cBhvr>
                                        <p:cTn id="120" dur="1000" fill="hold"/>
                                        <p:tgtEl>
                                          <p:spTgt spid="7171">
                                            <p:txEl>
                                              <p:pRg st="21" end="21"/>
                                            </p:txEl>
                                          </p:spTgt>
                                        </p:tgtEl>
                                        <p:attrNameLst>
                                          <p:attrName>ppt_x</p:attrName>
                                        </p:attrNameLst>
                                      </p:cBhvr>
                                      <p:tavLst>
                                        <p:tav tm="0">
                                          <p:val>
                                            <p:strVal val="#ppt_x"/>
                                          </p:val>
                                        </p:tav>
                                        <p:tav tm="100000">
                                          <p:val>
                                            <p:strVal val="#ppt_x"/>
                                          </p:val>
                                        </p:tav>
                                      </p:tavLst>
                                    </p:anim>
                                    <p:anim calcmode="lin" valueType="num">
                                      <p:cBhvr>
                                        <p:cTn id="121" dur="1000" fill="hold"/>
                                        <p:tgtEl>
                                          <p:spTgt spid="7171">
                                            <p:txEl>
                                              <p:pRg st="21" end="2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4000" b="1" i="1" dirty="0">
                <a:effectLst>
                  <a:outerShdw blurRad="38100" dist="38100" dir="2700000" algn="tl">
                    <a:srgbClr val="000000"/>
                  </a:outerShdw>
                </a:effectLst>
              </a:rPr>
              <a:t>God wants us to build our hearts to imitate His own ways</a:t>
            </a:r>
          </a:p>
        </p:txBody>
      </p:sp>
      <p:sp>
        <p:nvSpPr>
          <p:cNvPr id="7171" name="Rectangle 3"/>
          <p:cNvSpPr>
            <a:spLocks noGrp="1" noChangeArrowheads="1"/>
          </p:cNvSpPr>
          <p:nvPr>
            <p:ph type="body" idx="1"/>
          </p:nvPr>
        </p:nvSpPr>
        <p:spPr/>
        <p:txBody>
          <a:bodyPr/>
          <a:lstStyle/>
          <a:p>
            <a:r>
              <a:rPr lang="en-US" sz="4000" b="1" u="sng" dirty="0"/>
              <a:t>2 Thessalonians 2:10</a:t>
            </a:r>
            <a:r>
              <a:rPr lang="en-US" sz="4000" b="1" dirty="0"/>
              <a:t> -</a:t>
            </a:r>
            <a:r>
              <a:rPr lang="en-US" sz="4000" dirty="0"/>
              <a:t> and with all unrighteous deception among those who perish, because </a:t>
            </a:r>
            <a:r>
              <a:rPr lang="en-US" sz="4000" u="sng" dirty="0"/>
              <a:t>they did not receive the love of the truth</a:t>
            </a:r>
            <a:r>
              <a:rPr lang="en-US" sz="4000" dirty="0"/>
              <a:t>, that they might be saved. </a:t>
            </a:r>
            <a:endParaRPr lang="en-US" altLang="en-US" sz="4000" dirty="0">
              <a:effectLst>
                <a:outerShdw blurRad="38100" dist="38100" dir="2700000" algn="tl">
                  <a:srgbClr val="000000"/>
                </a:outerShdw>
              </a:effectLst>
            </a:endParaRPr>
          </a:p>
        </p:txBody>
      </p:sp>
    </p:spTree>
    <p:extLst>
      <p:ext uri="{BB962C8B-B14F-4D97-AF65-F5344CB8AC3E}">
        <p14:creationId xmlns:p14="http://schemas.microsoft.com/office/powerpoint/2010/main" val="3826452337"/>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4000" b="1" i="1" dirty="0">
                <a:effectLst>
                  <a:outerShdw blurRad="38100" dist="38100" dir="2700000" algn="tl">
                    <a:srgbClr val="000000"/>
                  </a:outerShdw>
                </a:effectLst>
              </a:rPr>
              <a:t>God wants us to build our hearts to imitate His own ways</a:t>
            </a:r>
          </a:p>
        </p:txBody>
      </p:sp>
      <p:sp>
        <p:nvSpPr>
          <p:cNvPr id="7171" name="Rectangle 3"/>
          <p:cNvSpPr>
            <a:spLocks noGrp="1" noChangeArrowheads="1"/>
          </p:cNvSpPr>
          <p:nvPr>
            <p:ph type="body" idx="1"/>
          </p:nvPr>
        </p:nvSpPr>
        <p:spPr/>
        <p:txBody>
          <a:bodyPr/>
          <a:lstStyle/>
          <a:p>
            <a:r>
              <a:rPr lang="en-US" altLang="en-US" sz="4000" b="1" u="sng" dirty="0">
                <a:effectLst>
                  <a:outerShdw blurRad="38100" dist="38100" dir="2700000" algn="tl">
                    <a:srgbClr val="000000"/>
                  </a:outerShdw>
                </a:effectLst>
              </a:rPr>
              <a:t>2 Thessalonians 2:11-12</a:t>
            </a:r>
            <a:r>
              <a:rPr lang="en-US" altLang="en-US" sz="4000" dirty="0">
                <a:effectLst>
                  <a:outerShdw blurRad="38100" dist="38100" dir="2700000" algn="tl">
                    <a:srgbClr val="000000"/>
                  </a:outerShdw>
                </a:effectLst>
              </a:rPr>
              <a:t> - And for this reason God will send them strong delusion, that they should believe the lie,  12 that they all may be condemned who </a:t>
            </a:r>
            <a:r>
              <a:rPr lang="en-US" altLang="en-US" sz="4000" u="sng" dirty="0">
                <a:effectLst>
                  <a:outerShdw blurRad="38100" dist="38100" dir="2700000" algn="tl">
                    <a:srgbClr val="000000"/>
                  </a:outerShdw>
                </a:effectLst>
              </a:rPr>
              <a:t>did not believe the truth</a:t>
            </a:r>
            <a:r>
              <a:rPr lang="en-US" altLang="en-US" sz="4000" dirty="0">
                <a:effectLst>
                  <a:outerShdw blurRad="38100" dist="38100" dir="2700000" algn="tl">
                    <a:srgbClr val="000000"/>
                  </a:outerShdw>
                </a:effectLst>
              </a:rPr>
              <a:t> but had pleasure in unrighteousness.</a:t>
            </a:r>
          </a:p>
          <a:p>
            <a:endParaRPr lang="en-US" altLang="en-US" sz="4000" dirty="0">
              <a:effectLst>
                <a:outerShdw blurRad="38100" dist="38100" dir="2700000" algn="tl">
                  <a:srgbClr val="000000"/>
                </a:outerShdw>
              </a:effectLst>
            </a:endParaRPr>
          </a:p>
        </p:txBody>
      </p:sp>
    </p:spTree>
    <p:extLst>
      <p:ext uri="{BB962C8B-B14F-4D97-AF65-F5344CB8AC3E}">
        <p14:creationId xmlns:p14="http://schemas.microsoft.com/office/powerpoint/2010/main" val="451616220"/>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rgbClr val="8000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4000" b="1" i="1" dirty="0">
                <a:effectLst>
                  <a:outerShdw blurRad="38100" dist="38100" dir="2700000" algn="tl">
                    <a:srgbClr val="000000"/>
                  </a:outerShdw>
                </a:effectLst>
              </a:rPr>
              <a:t>Learning to love justice and mercy</a:t>
            </a:r>
          </a:p>
        </p:txBody>
      </p:sp>
      <p:sp>
        <p:nvSpPr>
          <p:cNvPr id="7171" name="Rectangle 3"/>
          <p:cNvSpPr>
            <a:spLocks noGrp="1" noChangeArrowheads="1"/>
          </p:cNvSpPr>
          <p:nvPr>
            <p:ph type="body" idx="1"/>
          </p:nvPr>
        </p:nvSpPr>
        <p:spPr/>
        <p:txBody>
          <a:bodyPr/>
          <a:lstStyle/>
          <a:p>
            <a:r>
              <a:rPr lang="en-US" altLang="en-US" sz="4000" dirty="0">
                <a:effectLst>
                  <a:outerShdw blurRad="38100" dist="38100" dir="2700000" algn="tl">
                    <a:srgbClr val="000000"/>
                  </a:outerShdw>
                </a:effectLst>
              </a:rPr>
              <a:t>The greatest step in overcoming deception is to “press towards” </a:t>
            </a:r>
            <a:r>
              <a:rPr lang="en-US" altLang="en-US" sz="4000" i="1" u="sng" dirty="0">
                <a:effectLst>
                  <a:outerShdw blurRad="38100" dist="38100" dir="2700000" algn="tl">
                    <a:srgbClr val="000000"/>
                  </a:outerShdw>
                </a:effectLst>
              </a:rPr>
              <a:t>having a pure heart</a:t>
            </a:r>
            <a:r>
              <a:rPr lang="en-US" altLang="en-US" sz="4000" dirty="0">
                <a:effectLst>
                  <a:outerShdw blurRad="38100" dist="38100" dir="2700000" algn="tl">
                    <a:srgbClr val="000000"/>
                  </a:outerShdw>
                </a:effectLst>
              </a:rPr>
              <a:t>.          </a:t>
            </a:r>
            <a:r>
              <a:rPr lang="en-US" altLang="en-US" sz="4000" b="1" dirty="0">
                <a:effectLst>
                  <a:outerShdw blurRad="38100" dist="38100" dir="2700000" algn="tl">
                    <a:srgbClr val="000000"/>
                  </a:outerShdw>
                </a:effectLst>
              </a:rPr>
              <a:t>(Mt 5:6-8; Prov 22:11)</a:t>
            </a:r>
            <a:endParaRPr lang="en-US" altLang="en-US" sz="4000" dirty="0">
              <a:effectLst>
                <a:outerShdw blurRad="38100" dist="38100" dir="2700000" algn="tl">
                  <a:srgbClr val="000000"/>
                </a:outerShdw>
              </a:effectLst>
            </a:endParaRPr>
          </a:p>
        </p:txBody>
      </p:sp>
    </p:spTree>
    <p:extLst>
      <p:ext uri="{BB962C8B-B14F-4D97-AF65-F5344CB8AC3E}">
        <p14:creationId xmlns:p14="http://schemas.microsoft.com/office/powerpoint/2010/main" val="1170671065"/>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rgbClr val="8000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4000" b="1" i="1" dirty="0">
                <a:effectLst>
                  <a:outerShdw blurRad="38100" dist="38100" dir="2700000" algn="tl">
                    <a:srgbClr val="000000"/>
                  </a:outerShdw>
                </a:effectLst>
              </a:rPr>
              <a:t>Learning to love justice and mercy</a:t>
            </a:r>
          </a:p>
        </p:txBody>
      </p:sp>
      <p:sp>
        <p:nvSpPr>
          <p:cNvPr id="7171" name="Rectangle 3"/>
          <p:cNvSpPr>
            <a:spLocks noGrp="1" noChangeArrowheads="1"/>
          </p:cNvSpPr>
          <p:nvPr>
            <p:ph type="body" idx="1"/>
          </p:nvPr>
        </p:nvSpPr>
        <p:spPr/>
        <p:txBody>
          <a:bodyPr/>
          <a:lstStyle/>
          <a:p>
            <a:r>
              <a:rPr lang="en-US" altLang="en-US" sz="4000" b="1" u="sng" dirty="0">
                <a:effectLst>
                  <a:outerShdw blurRad="38100" dist="38100" dir="2700000" algn="tl">
                    <a:srgbClr val="000000"/>
                  </a:outerShdw>
                </a:effectLst>
              </a:rPr>
              <a:t>Matthew 5:6-8</a:t>
            </a:r>
            <a:r>
              <a:rPr lang="en-US" altLang="en-US" sz="4000" dirty="0">
                <a:effectLst>
                  <a:outerShdw blurRad="38100" dist="38100" dir="2700000" algn="tl">
                    <a:srgbClr val="000000"/>
                  </a:outerShdw>
                </a:effectLst>
              </a:rPr>
              <a:t> - Blessed are those who </a:t>
            </a:r>
            <a:r>
              <a:rPr lang="en-US" altLang="en-US" sz="4000" u="sng" dirty="0">
                <a:effectLst>
                  <a:outerShdw blurRad="38100" dist="38100" dir="2700000" algn="tl">
                    <a:srgbClr val="000000"/>
                  </a:outerShdw>
                </a:effectLst>
              </a:rPr>
              <a:t>hunger and thirst for righteousness</a:t>
            </a:r>
            <a:r>
              <a:rPr lang="en-US" altLang="en-US" sz="4000" dirty="0">
                <a:effectLst>
                  <a:outerShdw blurRad="38100" dist="38100" dir="2700000" algn="tl">
                    <a:srgbClr val="000000"/>
                  </a:outerShdw>
                </a:effectLst>
              </a:rPr>
              <a:t>, For they shall be filled.  7 Blessed are </a:t>
            </a:r>
            <a:r>
              <a:rPr lang="en-US" altLang="en-US" sz="4000" u="sng" dirty="0">
                <a:effectLst>
                  <a:outerShdw blurRad="38100" dist="38100" dir="2700000" algn="tl">
                    <a:srgbClr val="000000"/>
                  </a:outerShdw>
                </a:effectLst>
              </a:rPr>
              <a:t>the merciful</a:t>
            </a:r>
            <a:r>
              <a:rPr lang="en-US" altLang="en-US" sz="4000" dirty="0">
                <a:effectLst>
                  <a:outerShdw blurRad="38100" dist="38100" dir="2700000" algn="tl">
                    <a:srgbClr val="000000"/>
                  </a:outerShdw>
                </a:effectLst>
              </a:rPr>
              <a:t>, For they shall obtain mercy.  8 Blessed are </a:t>
            </a:r>
            <a:r>
              <a:rPr lang="en-US" altLang="en-US" sz="4000" u="sng" dirty="0">
                <a:effectLst>
                  <a:outerShdw blurRad="38100" dist="38100" dir="2700000" algn="tl">
                    <a:srgbClr val="000000"/>
                  </a:outerShdw>
                </a:effectLst>
              </a:rPr>
              <a:t>the pure in heart</a:t>
            </a:r>
            <a:r>
              <a:rPr lang="en-US" altLang="en-US" sz="4000" dirty="0">
                <a:effectLst>
                  <a:outerShdw blurRad="38100" dist="38100" dir="2700000" algn="tl">
                    <a:srgbClr val="000000"/>
                  </a:outerShdw>
                </a:effectLst>
              </a:rPr>
              <a:t>, For they shall see God.</a:t>
            </a:r>
          </a:p>
        </p:txBody>
      </p:sp>
    </p:spTree>
    <p:extLst>
      <p:ext uri="{BB962C8B-B14F-4D97-AF65-F5344CB8AC3E}">
        <p14:creationId xmlns:p14="http://schemas.microsoft.com/office/powerpoint/2010/main" val="2941018787"/>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solidFill>
          <a:srgbClr val="8000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4000" b="1" i="1" dirty="0">
                <a:effectLst>
                  <a:outerShdw blurRad="38100" dist="38100" dir="2700000" algn="tl">
                    <a:srgbClr val="000000"/>
                  </a:outerShdw>
                </a:effectLst>
              </a:rPr>
              <a:t>Learning to love justice and mercy</a:t>
            </a:r>
          </a:p>
        </p:txBody>
      </p:sp>
      <p:sp>
        <p:nvSpPr>
          <p:cNvPr id="7171" name="Rectangle 3"/>
          <p:cNvSpPr>
            <a:spLocks noGrp="1" noChangeArrowheads="1"/>
          </p:cNvSpPr>
          <p:nvPr>
            <p:ph type="body" idx="1"/>
          </p:nvPr>
        </p:nvSpPr>
        <p:spPr/>
        <p:txBody>
          <a:bodyPr/>
          <a:lstStyle/>
          <a:p>
            <a:r>
              <a:rPr lang="en-US" altLang="en-US" sz="4000" b="1" u="sng" dirty="0">
                <a:effectLst>
                  <a:outerShdw blurRad="38100" dist="38100" dir="2700000" algn="tl">
                    <a:srgbClr val="000000"/>
                  </a:outerShdw>
                </a:effectLst>
              </a:rPr>
              <a:t>Proverbs 22:11</a:t>
            </a:r>
            <a:r>
              <a:rPr lang="en-US" altLang="en-US" sz="4000" dirty="0">
                <a:effectLst>
                  <a:outerShdw blurRad="38100" dist="38100" dir="2700000" algn="tl">
                    <a:srgbClr val="000000"/>
                  </a:outerShdw>
                </a:effectLst>
              </a:rPr>
              <a:t>  - He who </a:t>
            </a:r>
            <a:r>
              <a:rPr lang="en-US" altLang="en-US" sz="4000" u="sng" dirty="0">
                <a:effectLst>
                  <a:outerShdw blurRad="38100" dist="38100" dir="2700000" algn="tl">
                    <a:srgbClr val="000000"/>
                  </a:outerShdw>
                </a:effectLst>
              </a:rPr>
              <a:t>loves purity of heart</a:t>
            </a:r>
            <a:r>
              <a:rPr lang="en-US" altLang="en-US" sz="4000" dirty="0">
                <a:effectLst>
                  <a:outerShdw blurRad="38100" dist="38100" dir="2700000" algn="tl">
                    <a:srgbClr val="000000"/>
                  </a:outerShdw>
                </a:effectLst>
              </a:rPr>
              <a:t> And has grace on his lips, The king will be his friend.</a:t>
            </a:r>
          </a:p>
        </p:txBody>
      </p:sp>
    </p:spTree>
    <p:extLst>
      <p:ext uri="{BB962C8B-B14F-4D97-AF65-F5344CB8AC3E}">
        <p14:creationId xmlns:p14="http://schemas.microsoft.com/office/powerpoint/2010/main" val="635204466"/>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solidFill>
          <a:srgbClr val="8000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4000" b="1" i="1" dirty="0">
                <a:effectLst>
                  <a:outerShdw blurRad="38100" dist="38100" dir="2700000" algn="tl">
                    <a:srgbClr val="000000"/>
                  </a:outerShdw>
                </a:effectLst>
              </a:rPr>
              <a:t>Learning to love justice and mercy</a:t>
            </a:r>
          </a:p>
        </p:txBody>
      </p:sp>
      <p:sp>
        <p:nvSpPr>
          <p:cNvPr id="7171" name="Rectangle 3"/>
          <p:cNvSpPr>
            <a:spLocks noGrp="1" noChangeArrowheads="1"/>
          </p:cNvSpPr>
          <p:nvPr>
            <p:ph type="body" idx="1"/>
          </p:nvPr>
        </p:nvSpPr>
        <p:spPr/>
        <p:txBody>
          <a:bodyPr/>
          <a:lstStyle/>
          <a:p>
            <a:r>
              <a:rPr lang="en-US" altLang="en-US" sz="4000" dirty="0">
                <a:effectLst>
                  <a:outerShdw blurRad="38100" dist="38100" dir="2700000" algn="tl">
                    <a:srgbClr val="000000"/>
                  </a:outerShdw>
                </a:effectLst>
              </a:rPr>
              <a:t>Because of </a:t>
            </a:r>
            <a:r>
              <a:rPr lang="en-US" altLang="en-US" sz="4000" i="1" u="sng" dirty="0">
                <a:effectLst>
                  <a:outerShdw blurRad="38100" dist="38100" dir="2700000" algn="tl">
                    <a:srgbClr val="000000"/>
                  </a:outerShdw>
                </a:effectLst>
              </a:rPr>
              <a:t>God’s mercy</a:t>
            </a:r>
            <a:r>
              <a:rPr lang="en-US" altLang="en-US" sz="4000" dirty="0">
                <a:effectLst>
                  <a:outerShdw blurRad="38100" dist="38100" dir="2700000" algn="tl">
                    <a:srgbClr val="000000"/>
                  </a:outerShdw>
                </a:effectLst>
              </a:rPr>
              <a:t> I can find repentance and forgiveness. </a:t>
            </a:r>
          </a:p>
          <a:p>
            <a:r>
              <a:rPr lang="en-US" altLang="en-US" sz="4000" dirty="0">
                <a:effectLst>
                  <a:outerShdw blurRad="38100" dist="38100" dir="2700000" algn="tl">
                    <a:srgbClr val="000000"/>
                  </a:outerShdw>
                </a:effectLst>
              </a:rPr>
              <a:t>It takes </a:t>
            </a:r>
            <a:r>
              <a:rPr lang="en-US" altLang="en-US" sz="4000" i="1" u="sng" dirty="0">
                <a:effectLst>
                  <a:outerShdw blurRad="38100" dist="38100" dir="2700000" algn="tl">
                    <a:srgbClr val="000000"/>
                  </a:outerShdw>
                </a:effectLst>
              </a:rPr>
              <a:t>effort and pain to be honest</a:t>
            </a:r>
            <a:r>
              <a:rPr lang="en-US" altLang="en-US" sz="4000" dirty="0">
                <a:effectLst>
                  <a:outerShdw blurRad="38100" dist="38100" dir="2700000" algn="tl">
                    <a:srgbClr val="000000"/>
                  </a:outerShdw>
                </a:effectLst>
              </a:rPr>
              <a:t> about what is in your own heart. Taking the easy way will </a:t>
            </a:r>
            <a:r>
              <a:rPr lang="en-US" altLang="en-US" sz="4000" i="1" u="sng" dirty="0">
                <a:effectLst>
                  <a:outerShdw blurRad="38100" dist="38100" dir="2700000" algn="tl">
                    <a:srgbClr val="000000"/>
                  </a:outerShdw>
                </a:effectLst>
              </a:rPr>
              <a:t>never lead to repentance</a:t>
            </a:r>
            <a:r>
              <a:rPr lang="en-US" altLang="en-US" sz="4000" dirty="0">
                <a:effectLst>
                  <a:outerShdw blurRad="38100" dist="38100" dir="2700000" algn="tl">
                    <a:srgbClr val="000000"/>
                  </a:outerShdw>
                </a:effectLst>
              </a:rPr>
              <a:t>. </a:t>
            </a:r>
            <a:br>
              <a:rPr lang="en-US" altLang="en-US" sz="4000" dirty="0">
                <a:effectLst>
                  <a:outerShdw blurRad="38100" dist="38100" dir="2700000" algn="tl">
                    <a:srgbClr val="000000"/>
                  </a:outerShdw>
                </a:effectLst>
              </a:rPr>
            </a:br>
            <a:r>
              <a:rPr lang="en-US" altLang="en-US" sz="4000" b="1" dirty="0">
                <a:effectLst>
                  <a:outerShdw blurRad="38100" dist="38100" dir="2700000" algn="tl">
                    <a:srgbClr val="000000"/>
                  </a:outerShdw>
                </a:effectLst>
              </a:rPr>
              <a:t>(Prov 27:19; Jer 17:9-10; 2 Cor 7:8-9)</a:t>
            </a:r>
            <a:endParaRPr lang="en-US" altLang="en-US" sz="4000" dirty="0">
              <a:effectLst>
                <a:outerShdw blurRad="38100" dist="38100" dir="2700000" algn="tl">
                  <a:srgbClr val="000000"/>
                </a:outerShdw>
              </a:effectLst>
            </a:endParaRPr>
          </a:p>
        </p:txBody>
      </p:sp>
    </p:spTree>
    <p:extLst>
      <p:ext uri="{BB962C8B-B14F-4D97-AF65-F5344CB8AC3E}">
        <p14:creationId xmlns:p14="http://schemas.microsoft.com/office/powerpoint/2010/main" val="3862210944"/>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171">
                                            <p:txEl>
                                              <p:pRg st="1" end="1"/>
                                            </p:txEl>
                                          </p:spTgt>
                                        </p:tgtEl>
                                        <p:attrNameLst>
                                          <p:attrName>style.visibility</p:attrName>
                                        </p:attrNameLst>
                                      </p:cBhvr>
                                      <p:to>
                                        <p:strVal val="visible"/>
                                      </p:to>
                                    </p:set>
                                    <p:animEffect transition="in" filter="fade">
                                      <p:cBhvr>
                                        <p:cTn id="14" dur="1000"/>
                                        <p:tgtEl>
                                          <p:spTgt spid="7171">
                                            <p:txEl>
                                              <p:pRg st="1" end="1"/>
                                            </p:txEl>
                                          </p:spTgt>
                                        </p:tgtEl>
                                      </p:cBhvr>
                                    </p:animEffect>
                                    <p:anim calcmode="lin" valueType="num">
                                      <p:cBhvr>
                                        <p:cTn id="15"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solidFill>
          <a:srgbClr val="8000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4000" b="1" i="1" dirty="0">
                <a:effectLst>
                  <a:outerShdw blurRad="38100" dist="38100" dir="2700000" algn="tl">
                    <a:srgbClr val="000000"/>
                  </a:outerShdw>
                </a:effectLst>
              </a:rPr>
              <a:t>Learning to love justice and mercy</a:t>
            </a:r>
          </a:p>
        </p:txBody>
      </p:sp>
      <p:sp>
        <p:nvSpPr>
          <p:cNvPr id="7171" name="Rectangle 3"/>
          <p:cNvSpPr>
            <a:spLocks noGrp="1" noChangeArrowheads="1"/>
          </p:cNvSpPr>
          <p:nvPr>
            <p:ph type="body" idx="1"/>
          </p:nvPr>
        </p:nvSpPr>
        <p:spPr/>
        <p:txBody>
          <a:bodyPr/>
          <a:lstStyle/>
          <a:p>
            <a:r>
              <a:rPr lang="en-US" altLang="en-US" sz="4000" b="1" u="sng" dirty="0">
                <a:effectLst>
                  <a:outerShdw blurRad="38100" dist="38100" dir="2700000" algn="tl">
                    <a:srgbClr val="000000"/>
                  </a:outerShdw>
                </a:effectLst>
              </a:rPr>
              <a:t>Proverbs 27:19</a:t>
            </a:r>
            <a:r>
              <a:rPr lang="en-US" altLang="en-US" sz="4000" dirty="0">
                <a:effectLst>
                  <a:outerShdw blurRad="38100" dist="38100" dir="2700000" algn="tl">
                    <a:srgbClr val="000000"/>
                  </a:outerShdw>
                </a:effectLst>
              </a:rPr>
              <a:t> - As in water face reflects face, So a man's heart </a:t>
            </a:r>
            <a:r>
              <a:rPr lang="en-US" altLang="en-US" sz="4000" u="sng" dirty="0">
                <a:effectLst>
                  <a:outerShdw blurRad="38100" dist="38100" dir="2700000" algn="tl">
                    <a:srgbClr val="000000"/>
                  </a:outerShdw>
                </a:effectLst>
              </a:rPr>
              <a:t>reveals the man</a:t>
            </a:r>
            <a:r>
              <a:rPr lang="en-US" altLang="en-US" sz="4000" dirty="0">
                <a:effectLst>
                  <a:outerShdw blurRad="38100" dist="38100" dir="2700000" algn="tl">
                    <a:srgbClr val="000000"/>
                  </a:outerShdw>
                </a:effectLst>
              </a:rPr>
              <a:t>.</a:t>
            </a:r>
          </a:p>
        </p:txBody>
      </p:sp>
    </p:spTree>
    <p:extLst>
      <p:ext uri="{BB962C8B-B14F-4D97-AF65-F5344CB8AC3E}">
        <p14:creationId xmlns:p14="http://schemas.microsoft.com/office/powerpoint/2010/main" val="2959187434"/>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solidFill>
          <a:srgbClr val="8000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4000" b="1" i="1" dirty="0">
                <a:effectLst>
                  <a:outerShdw blurRad="38100" dist="38100" dir="2700000" algn="tl">
                    <a:srgbClr val="000000"/>
                  </a:outerShdw>
                </a:effectLst>
              </a:rPr>
              <a:t>Learning to love justice and mercy</a:t>
            </a:r>
          </a:p>
        </p:txBody>
      </p:sp>
      <p:sp>
        <p:nvSpPr>
          <p:cNvPr id="7171" name="Rectangle 3"/>
          <p:cNvSpPr>
            <a:spLocks noGrp="1" noChangeArrowheads="1"/>
          </p:cNvSpPr>
          <p:nvPr>
            <p:ph type="body" idx="1"/>
          </p:nvPr>
        </p:nvSpPr>
        <p:spPr/>
        <p:txBody>
          <a:bodyPr/>
          <a:lstStyle/>
          <a:p>
            <a:r>
              <a:rPr lang="en-US" altLang="en-US" sz="4000" b="1" u="sng" dirty="0">
                <a:effectLst>
                  <a:outerShdw blurRad="38100" dist="38100" dir="2700000" algn="tl">
                    <a:srgbClr val="000000"/>
                  </a:outerShdw>
                </a:effectLst>
              </a:rPr>
              <a:t>Jeremiah 17:9-10</a:t>
            </a:r>
            <a:r>
              <a:rPr lang="en-US" altLang="en-US" sz="4000" dirty="0">
                <a:effectLst>
                  <a:outerShdw blurRad="38100" dist="38100" dir="2700000" algn="tl">
                    <a:srgbClr val="000000"/>
                  </a:outerShdw>
                </a:effectLst>
              </a:rPr>
              <a:t> - " The heart </a:t>
            </a:r>
            <a:r>
              <a:rPr lang="en-US" altLang="en-US" sz="4000" u="sng" dirty="0">
                <a:effectLst>
                  <a:outerShdw blurRad="38100" dist="38100" dir="2700000" algn="tl">
                    <a:srgbClr val="000000"/>
                  </a:outerShdw>
                </a:effectLst>
              </a:rPr>
              <a:t>is deceitful above all things</a:t>
            </a:r>
            <a:r>
              <a:rPr lang="en-US" altLang="en-US" sz="4000" dirty="0">
                <a:effectLst>
                  <a:outerShdw blurRad="38100" dist="38100" dir="2700000" algn="tl">
                    <a:srgbClr val="000000"/>
                  </a:outerShdw>
                </a:effectLst>
              </a:rPr>
              <a:t>, And desperately wicked; Who can know it?  10 </a:t>
            </a:r>
            <a:r>
              <a:rPr lang="en-US" altLang="en-US" sz="4000" u="sng" dirty="0">
                <a:effectLst>
                  <a:outerShdw blurRad="38100" dist="38100" dir="2700000" algn="tl">
                    <a:srgbClr val="000000"/>
                  </a:outerShdw>
                </a:effectLst>
              </a:rPr>
              <a:t>I, the LORD, search the heart, I test the mind</a:t>
            </a:r>
            <a:r>
              <a:rPr lang="en-US" altLang="en-US" sz="4000" dirty="0">
                <a:effectLst>
                  <a:outerShdw blurRad="38100" dist="38100" dir="2700000" algn="tl">
                    <a:srgbClr val="000000"/>
                  </a:outerShdw>
                </a:effectLst>
              </a:rPr>
              <a:t>, Even to give every man according to his ways, According to the fruit of his doings.</a:t>
            </a:r>
          </a:p>
        </p:txBody>
      </p:sp>
    </p:spTree>
    <p:extLst>
      <p:ext uri="{BB962C8B-B14F-4D97-AF65-F5344CB8AC3E}">
        <p14:creationId xmlns:p14="http://schemas.microsoft.com/office/powerpoint/2010/main" val="2521984039"/>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a:solidFill>
          <a:srgbClr val="8000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4000" b="1" i="1" dirty="0">
                <a:effectLst>
                  <a:outerShdw blurRad="38100" dist="38100" dir="2700000" algn="tl">
                    <a:srgbClr val="000000"/>
                  </a:outerShdw>
                </a:effectLst>
              </a:rPr>
              <a:t>Learning to love justice and mercy</a:t>
            </a:r>
          </a:p>
        </p:txBody>
      </p:sp>
      <p:sp>
        <p:nvSpPr>
          <p:cNvPr id="7171" name="Rectangle 3"/>
          <p:cNvSpPr>
            <a:spLocks noGrp="1" noChangeArrowheads="1"/>
          </p:cNvSpPr>
          <p:nvPr>
            <p:ph type="body" idx="1"/>
          </p:nvPr>
        </p:nvSpPr>
        <p:spPr/>
        <p:txBody>
          <a:bodyPr/>
          <a:lstStyle/>
          <a:p>
            <a:r>
              <a:rPr lang="en-US" altLang="en-US" sz="3600" b="1" u="sng" dirty="0">
                <a:effectLst>
                  <a:outerShdw blurRad="38100" dist="38100" dir="2700000" algn="tl">
                    <a:srgbClr val="000000"/>
                  </a:outerShdw>
                </a:effectLst>
              </a:rPr>
              <a:t>2 Corinthians 7:8-9</a:t>
            </a:r>
            <a:r>
              <a:rPr lang="en-US" altLang="en-US" sz="3600" dirty="0">
                <a:effectLst>
                  <a:outerShdw blurRad="38100" dist="38100" dir="2700000" algn="tl">
                    <a:srgbClr val="000000"/>
                  </a:outerShdw>
                </a:effectLst>
              </a:rPr>
              <a:t> - For even if I made you sorry with my letter, I do not regret it; though I did regret it. For I perceive that the same epistle </a:t>
            </a:r>
            <a:r>
              <a:rPr lang="en-US" altLang="en-US" sz="3600" u="sng" dirty="0">
                <a:effectLst>
                  <a:outerShdw blurRad="38100" dist="38100" dir="2700000" algn="tl">
                    <a:srgbClr val="000000"/>
                  </a:outerShdw>
                </a:effectLst>
              </a:rPr>
              <a:t>made you sorry</a:t>
            </a:r>
            <a:r>
              <a:rPr lang="en-US" altLang="en-US" sz="3600" dirty="0">
                <a:effectLst>
                  <a:outerShdw blurRad="38100" dist="38100" dir="2700000" algn="tl">
                    <a:srgbClr val="000000"/>
                  </a:outerShdw>
                </a:effectLst>
              </a:rPr>
              <a:t>, though only for a while.  9 Now I rejoice, not that you were made sorry, but that </a:t>
            </a:r>
            <a:r>
              <a:rPr lang="en-US" altLang="en-US" sz="3600" u="sng" dirty="0">
                <a:effectLst>
                  <a:outerShdw blurRad="38100" dist="38100" dir="2700000" algn="tl">
                    <a:srgbClr val="000000"/>
                  </a:outerShdw>
                </a:effectLst>
              </a:rPr>
              <a:t>your sorrow led to repentance</a:t>
            </a:r>
            <a:r>
              <a:rPr lang="en-US" altLang="en-US" sz="3600" dirty="0">
                <a:effectLst>
                  <a:outerShdw blurRad="38100" dist="38100" dir="2700000" algn="tl">
                    <a:srgbClr val="000000"/>
                  </a:outerShdw>
                </a:effectLst>
              </a:rPr>
              <a:t>. For you were made sorry in a godly manner, that you might suffer loss from us in nothing.</a:t>
            </a:r>
            <a:endParaRPr lang="en-US" altLang="en-US" sz="4000" dirty="0">
              <a:effectLst>
                <a:outerShdw blurRad="38100" dist="38100" dir="2700000" algn="tl">
                  <a:srgbClr val="000000"/>
                </a:outerShdw>
              </a:effectLst>
            </a:endParaRPr>
          </a:p>
        </p:txBody>
      </p:sp>
    </p:spTree>
    <p:extLst>
      <p:ext uri="{BB962C8B-B14F-4D97-AF65-F5344CB8AC3E}">
        <p14:creationId xmlns:p14="http://schemas.microsoft.com/office/powerpoint/2010/main" val="3252144235"/>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bg>
      <p:bgPr>
        <a:solidFill>
          <a:srgbClr val="8000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4000" b="1" i="1" dirty="0">
                <a:effectLst>
                  <a:outerShdw blurRad="38100" dist="38100" dir="2700000" algn="tl">
                    <a:srgbClr val="000000"/>
                  </a:outerShdw>
                </a:effectLst>
              </a:rPr>
              <a:t>Learning to love justice and mercy</a:t>
            </a:r>
          </a:p>
        </p:txBody>
      </p:sp>
      <p:sp>
        <p:nvSpPr>
          <p:cNvPr id="7171" name="Rectangle 3"/>
          <p:cNvSpPr>
            <a:spLocks noGrp="1" noChangeArrowheads="1"/>
          </p:cNvSpPr>
          <p:nvPr>
            <p:ph type="body" idx="1"/>
          </p:nvPr>
        </p:nvSpPr>
        <p:spPr/>
        <p:txBody>
          <a:bodyPr/>
          <a:lstStyle/>
          <a:p>
            <a:r>
              <a:rPr lang="en-US" altLang="en-US" sz="4000" dirty="0">
                <a:effectLst>
                  <a:outerShdw blurRad="38100" dist="38100" dir="2700000" algn="tl">
                    <a:srgbClr val="000000"/>
                  </a:outerShdw>
                </a:effectLst>
              </a:rPr>
              <a:t>We face a great test of our hearts in how we </a:t>
            </a:r>
            <a:r>
              <a:rPr lang="en-US" altLang="en-US" sz="4000" i="1" u="sng" dirty="0">
                <a:effectLst>
                  <a:outerShdw blurRad="38100" dist="38100" dir="2700000" algn="tl">
                    <a:srgbClr val="000000"/>
                  </a:outerShdw>
                </a:effectLst>
              </a:rPr>
              <a:t>think about and treat others</a:t>
            </a:r>
            <a:r>
              <a:rPr lang="en-US" altLang="en-US" sz="4000" dirty="0">
                <a:effectLst>
                  <a:outerShdw blurRad="38100" dist="38100" dir="2700000" algn="tl">
                    <a:srgbClr val="000000"/>
                  </a:outerShdw>
                </a:effectLst>
              </a:rPr>
              <a:t>. </a:t>
            </a:r>
            <a:r>
              <a:rPr lang="en-US" altLang="en-US" sz="4000" b="1" dirty="0">
                <a:effectLst>
                  <a:outerShdw blurRad="38100" dist="38100" dir="2700000" algn="tl">
                    <a:srgbClr val="000000"/>
                  </a:outerShdw>
                </a:effectLst>
              </a:rPr>
              <a:t>(Mt 7:12)</a:t>
            </a:r>
            <a:endParaRPr lang="en-US" altLang="en-US" sz="4000" dirty="0">
              <a:effectLst>
                <a:outerShdw blurRad="38100" dist="38100" dir="2700000" algn="tl">
                  <a:srgbClr val="000000"/>
                </a:outerShdw>
              </a:effectLst>
            </a:endParaRPr>
          </a:p>
        </p:txBody>
      </p:sp>
    </p:spTree>
    <p:extLst>
      <p:ext uri="{BB962C8B-B14F-4D97-AF65-F5344CB8AC3E}">
        <p14:creationId xmlns:p14="http://schemas.microsoft.com/office/powerpoint/2010/main" val="1755914641"/>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4000" b="1" i="1" dirty="0">
                <a:effectLst>
                  <a:outerShdw blurRad="38100" dist="38100" dir="2700000" algn="tl">
                    <a:srgbClr val="000000"/>
                  </a:outerShdw>
                </a:effectLst>
              </a:rPr>
              <a:t>How can we earn money in a way that pleases God?</a:t>
            </a:r>
          </a:p>
        </p:txBody>
      </p:sp>
      <p:sp>
        <p:nvSpPr>
          <p:cNvPr id="7171" name="Rectangle 3"/>
          <p:cNvSpPr>
            <a:spLocks noGrp="1" noChangeArrowheads="1"/>
          </p:cNvSpPr>
          <p:nvPr>
            <p:ph type="body" idx="1"/>
          </p:nvPr>
        </p:nvSpPr>
        <p:spPr/>
        <p:txBody>
          <a:bodyPr/>
          <a:lstStyle/>
          <a:p>
            <a:r>
              <a:rPr lang="en-US" altLang="en-US" sz="4000" dirty="0">
                <a:effectLst>
                  <a:outerShdw blurRad="38100" dist="38100" dir="2700000" algn="tl">
                    <a:srgbClr val="000000"/>
                  </a:outerShdw>
                </a:effectLst>
              </a:rPr>
              <a:t>God directs us to honest labor. </a:t>
            </a:r>
            <a:br>
              <a:rPr lang="en-US" altLang="en-US" sz="4000" dirty="0">
                <a:effectLst>
                  <a:outerShdw blurRad="38100" dist="38100" dir="2700000" algn="tl">
                    <a:srgbClr val="000000"/>
                  </a:outerShdw>
                </a:effectLst>
              </a:rPr>
            </a:br>
            <a:r>
              <a:rPr lang="en-US" altLang="en-US" sz="4000" b="1" dirty="0">
                <a:effectLst>
                  <a:outerShdw blurRad="38100" dist="38100" dir="2700000" algn="tl">
                    <a:srgbClr val="000000"/>
                  </a:outerShdw>
                </a:effectLst>
              </a:rPr>
              <a:t>(Eph 4:28; 2 Thess 3:12; Lk 10:7)</a:t>
            </a:r>
          </a:p>
          <a:p>
            <a:r>
              <a:rPr lang="en-US" altLang="en-US" sz="4000" dirty="0">
                <a:effectLst>
                  <a:outerShdw blurRad="38100" dist="38100" dir="2700000" algn="tl">
                    <a:srgbClr val="000000"/>
                  </a:outerShdw>
                </a:effectLst>
              </a:rPr>
              <a:t>Ephesians 4:28 - Let him who steals steal no longer; but rather let him labor, performing with his own hands what is good, in order that he may have something to share with him who has need.</a:t>
            </a:r>
          </a:p>
          <a:p>
            <a:r>
              <a:rPr lang="en-US" altLang="en-US" sz="4000" dirty="0">
                <a:effectLst>
                  <a:outerShdw blurRad="38100" dist="38100" dir="2700000" algn="tl">
                    <a:srgbClr val="000000"/>
                  </a:outerShdw>
                </a:effectLst>
              </a:rPr>
              <a:t>2 Thessalonians 3:10 - For even when we were with you, we used to give you this order: if anyone will not work, neither let him eat.</a:t>
            </a:r>
          </a:p>
          <a:p>
            <a:r>
              <a:rPr lang="en-US" altLang="en-US" sz="4000" dirty="0">
                <a:effectLst>
                  <a:outerShdw blurRad="38100" dist="38100" dir="2700000" algn="tl">
                    <a:srgbClr val="000000"/>
                  </a:outerShdw>
                </a:effectLst>
              </a:rPr>
              <a:t>Luke 10:7 - "And stay in that house, eating and drinking what they give you; for the laborer is worthy of his wages. Do not keep moving from house to house.</a:t>
            </a:r>
          </a:p>
          <a:p>
            <a:endParaRPr lang="en-US" altLang="en-US" sz="4000" dirty="0">
              <a:effectLst>
                <a:outerShdw blurRad="38100" dist="38100" dir="2700000" algn="tl">
                  <a:srgbClr val="000000"/>
                </a:outerShdw>
              </a:effectLst>
            </a:endParaRPr>
          </a:p>
          <a:p>
            <a:r>
              <a:rPr lang="en-US" altLang="en-US" sz="4000" dirty="0">
                <a:effectLst>
                  <a:outerShdw blurRad="38100" dist="38100" dir="2700000" algn="tl">
                    <a:srgbClr val="000000"/>
                  </a:outerShdw>
                </a:effectLst>
              </a:rPr>
              <a:t>	1. We can work for another and receive wages. </a:t>
            </a:r>
          </a:p>
          <a:p>
            <a:r>
              <a:rPr lang="en-US" altLang="en-US" sz="4000" dirty="0">
                <a:effectLst>
                  <a:outerShdw blurRad="38100" dist="38100" dir="2700000" algn="tl">
                    <a:srgbClr val="000000"/>
                  </a:outerShdw>
                </a:effectLst>
              </a:rPr>
              <a:t>	2. We can have our own business by the principle of exchange (Buying and Selling) </a:t>
            </a:r>
          </a:p>
          <a:p>
            <a:r>
              <a:rPr lang="en-US" altLang="en-US" sz="4000" dirty="0">
                <a:effectLst>
                  <a:outerShdw blurRad="38100" dist="38100" dir="2700000" algn="tl">
                    <a:srgbClr val="000000"/>
                  </a:outerShdw>
                </a:effectLst>
              </a:rPr>
              <a:t>               (Mt 13:44-45; Acts 16:14)</a:t>
            </a:r>
          </a:p>
          <a:p>
            <a:r>
              <a:rPr lang="en-US" altLang="en-US" sz="4000" dirty="0">
                <a:effectLst>
                  <a:outerShdw blurRad="38100" dist="38100" dir="2700000" algn="tl">
                    <a:srgbClr val="000000"/>
                  </a:outerShdw>
                </a:effectLst>
              </a:rPr>
              <a:t>Matthew 13:44-45 - "The kingdom of heaven is like a treasure hidden in the field, which a man found and hid; and from joy over it he goes and sells all that he has, and buys that field.  45 "Again, the kingdom of heaven is like a merchant seeking fine pearls,</a:t>
            </a:r>
          </a:p>
          <a:p>
            <a:r>
              <a:rPr lang="en-US" altLang="en-US" sz="4000" dirty="0">
                <a:effectLst>
                  <a:outerShdw blurRad="38100" dist="38100" dir="2700000" algn="tl">
                    <a:srgbClr val="000000"/>
                  </a:outerShdw>
                </a:effectLst>
              </a:rPr>
              <a:t>Acts 16:14 - And a certain woman named Lydia, from the city of Thyatira, a seller of purple fabrics, a worshiper of God, was listening; and the Lord opened her heart to respond to the things spoken by Paul.</a:t>
            </a:r>
          </a:p>
          <a:p>
            <a:endParaRPr lang="en-US" altLang="en-US" sz="4000" dirty="0">
              <a:effectLst>
                <a:outerShdw blurRad="38100" dist="38100" dir="2700000" algn="tl">
                  <a:srgbClr val="000000"/>
                </a:outerShdw>
              </a:effectLst>
            </a:endParaRPr>
          </a:p>
          <a:p>
            <a:r>
              <a:rPr lang="en-US" altLang="en-US" sz="4000" dirty="0">
                <a:effectLst>
                  <a:outerShdw blurRad="38100" dist="38100" dir="2700000" algn="tl">
                    <a:srgbClr val="000000"/>
                  </a:outerShdw>
                </a:effectLst>
              </a:rPr>
              <a:t>	3. We can invest and receive a share of a business. (Mt 25:27)</a:t>
            </a:r>
          </a:p>
          <a:p>
            <a:r>
              <a:rPr lang="en-US" altLang="en-US" sz="4000" dirty="0">
                <a:effectLst>
                  <a:outerShdw blurRad="38100" dist="38100" dir="2700000" algn="tl">
                    <a:srgbClr val="000000"/>
                  </a:outerShdw>
                </a:effectLst>
              </a:rPr>
              <a:t>Matthew 25:27 - 'Then you ought to have put my money in the bank, and on my arrival I would have received my money back with interest.</a:t>
            </a:r>
          </a:p>
          <a:p>
            <a:endParaRPr lang="en-US" altLang="en-US" sz="4000" dirty="0">
              <a:effectLst>
                <a:outerShdw blurRad="38100" dist="38100" dir="2700000" algn="tl">
                  <a:srgbClr val="000000"/>
                </a:outerShdw>
              </a:effectLst>
            </a:endParaRPr>
          </a:p>
          <a:p>
            <a:r>
              <a:rPr lang="en-US" altLang="en-US" sz="4000" dirty="0">
                <a:effectLst>
                  <a:outerShdw blurRad="38100" dist="38100" dir="2700000" algn="tl">
                    <a:srgbClr val="000000"/>
                  </a:outerShdw>
                </a:effectLst>
              </a:rPr>
              <a:t>		a. Here we are not taking from another but rather participating in the work </a:t>
            </a:r>
          </a:p>
          <a:p>
            <a:r>
              <a:rPr lang="en-US" altLang="en-US" sz="4000" dirty="0">
                <a:effectLst>
                  <a:outerShdw blurRad="38100" dist="38100" dir="2700000" algn="tl">
                    <a:srgbClr val="000000"/>
                  </a:outerShdw>
                </a:effectLst>
              </a:rPr>
              <a:t>                          of others. Money can represent previous work done to earn that money.</a:t>
            </a:r>
          </a:p>
          <a:p>
            <a:r>
              <a:rPr lang="en-US" altLang="en-US" sz="4000" dirty="0">
                <a:effectLst>
                  <a:outerShdw blurRad="38100" dist="38100" dir="2700000" algn="tl">
                    <a:srgbClr val="000000"/>
                  </a:outerShdw>
                </a:effectLst>
              </a:rPr>
              <a:t>		b. These things are not arbitrary.</a:t>
            </a:r>
          </a:p>
          <a:p>
            <a:r>
              <a:rPr lang="en-US" altLang="en-US" sz="4000" dirty="0">
                <a:effectLst>
                  <a:outerShdw blurRad="38100" dist="38100" dir="2700000" algn="tl">
                    <a:srgbClr val="000000"/>
                  </a:outerShdw>
                </a:effectLst>
              </a:rPr>
              <a:t>   B. We can honorably receive money by the principle of love. Something is given without </a:t>
            </a:r>
          </a:p>
          <a:p>
            <a:r>
              <a:rPr lang="en-US" altLang="en-US" sz="4000" dirty="0">
                <a:effectLst>
                  <a:outerShdw blurRad="38100" dist="38100" dir="2700000" algn="tl">
                    <a:srgbClr val="000000"/>
                  </a:outerShdw>
                </a:effectLst>
              </a:rPr>
              <a:t>        expectation of return.</a:t>
            </a:r>
          </a:p>
          <a:p>
            <a:r>
              <a:rPr lang="en-US" altLang="en-US" sz="4000" dirty="0">
                <a:effectLst>
                  <a:outerShdw blurRad="38100" dist="38100" dir="2700000" algn="tl">
                    <a:srgbClr val="000000"/>
                  </a:outerShdw>
                </a:effectLst>
              </a:rPr>
              <a:t>	1. We are to give to those in genuine need (Eph 4:28; Acts 2:45, 11:29)</a:t>
            </a:r>
          </a:p>
          <a:p>
            <a:r>
              <a:rPr lang="en-US" altLang="en-US" sz="4000" dirty="0">
                <a:effectLst>
                  <a:outerShdw blurRad="38100" dist="38100" dir="2700000" algn="tl">
                    <a:srgbClr val="000000"/>
                  </a:outerShdw>
                </a:effectLst>
              </a:rPr>
              <a:t>Ephesians 4:28 - Let him who steals steal no longer; but rather let him labor, performing with his own hands what is good, in order that he may have something to share with him who has need.</a:t>
            </a:r>
          </a:p>
          <a:p>
            <a:r>
              <a:rPr lang="en-US" altLang="en-US" sz="4000" dirty="0">
                <a:effectLst>
                  <a:outerShdw blurRad="38100" dist="38100" dir="2700000" algn="tl">
                    <a:srgbClr val="000000"/>
                  </a:outerShdw>
                </a:effectLst>
              </a:rPr>
              <a:t>Acts 2:45  - and they began selling their property and possessions, and were sharing them with all, as anyone might have need.</a:t>
            </a:r>
          </a:p>
          <a:p>
            <a:r>
              <a:rPr lang="en-US" altLang="en-US" sz="4000" dirty="0">
                <a:effectLst>
                  <a:outerShdw blurRad="38100" dist="38100" dir="2700000" algn="tl">
                    <a:srgbClr val="000000"/>
                  </a:outerShdw>
                </a:effectLst>
              </a:rPr>
              <a:t>Acts 11:29 - And in the proportion that any of the disciples had means, each of them determined to send a contribution for the relief of the brethren living in Judea.</a:t>
            </a:r>
          </a:p>
          <a:p>
            <a:endParaRPr lang="en-US" altLang="en-US" sz="4000" dirty="0">
              <a:effectLst>
                <a:outerShdw blurRad="38100" dist="38100" dir="2700000" algn="tl">
                  <a:srgbClr val="000000"/>
                </a:outerShdw>
              </a:effectLst>
            </a:endParaRPr>
          </a:p>
          <a:p>
            <a:r>
              <a:rPr lang="en-US" altLang="en-US" sz="4000" dirty="0">
                <a:effectLst>
                  <a:outerShdw blurRad="38100" dist="38100" dir="2700000" algn="tl">
                    <a:srgbClr val="000000"/>
                  </a:outerShdw>
                </a:effectLst>
              </a:rPr>
              <a:t>	2. We can receive an inheritance. (Lk 15:12)</a:t>
            </a:r>
          </a:p>
          <a:p>
            <a:r>
              <a:rPr lang="en-US" altLang="en-US" sz="4000" dirty="0">
                <a:effectLst>
                  <a:outerShdw blurRad="38100" dist="38100" dir="2700000" algn="tl">
                    <a:srgbClr val="000000"/>
                  </a:outerShdw>
                </a:effectLst>
              </a:rPr>
              <a:t>Luke 15:12 - and the younger of them said to his father, 'Father, give me the share of the estate that falls to me.' And he divided his wealth between them.</a:t>
            </a:r>
          </a:p>
          <a:p>
            <a:endParaRPr lang="en-US" altLang="en-US" sz="4000" dirty="0">
              <a:effectLst>
                <a:outerShdw blurRad="38100" dist="38100" dir="2700000" algn="tl">
                  <a:srgbClr val="000000"/>
                </a:outerShdw>
              </a:effectLst>
            </a:endParaRPr>
          </a:p>
          <a:p>
            <a:r>
              <a:rPr lang="en-US" altLang="en-US" sz="4000" dirty="0">
                <a:effectLst>
                  <a:outerShdw blurRad="38100" dist="38100" dir="2700000" algn="tl">
                    <a:srgbClr val="000000"/>
                  </a:outerShdw>
                </a:effectLst>
              </a:rPr>
              <a:t>   C. It is wrong for one to receive from others when we refuse to provide for ourselves or </a:t>
            </a:r>
          </a:p>
          <a:p>
            <a:r>
              <a:rPr lang="en-US" altLang="en-US" sz="4000" dirty="0">
                <a:effectLst>
                  <a:outerShdw blurRad="38100" dist="38100" dir="2700000" algn="tl">
                    <a:srgbClr val="000000"/>
                  </a:outerShdw>
                </a:effectLst>
              </a:rPr>
              <a:t>        already have the resources to provide for ourselves! (2 Thess 3:7-12)</a:t>
            </a:r>
          </a:p>
          <a:p>
            <a:r>
              <a:rPr lang="en-US" altLang="en-US" sz="4000" dirty="0">
                <a:effectLst>
                  <a:outerShdw blurRad="38100" dist="38100" dir="2700000" algn="tl">
                    <a:srgbClr val="000000"/>
                  </a:outerShdw>
                </a:effectLst>
              </a:rPr>
              <a:t>2 Thessalonians 3:7-12 - For you yourselves know how you ought to follow our example, because we did not act in an undisciplined manner among you,  8 nor did we eat anyone's bread without paying for it, but with labor and hardship we kept working night and day so that we might not be a burden to any of you;  9 not because we do not have the right to this, but in order to offer ourselves as a model for you, that you might follow our example.  10 For even when we were with you, we used to give you this order: if anyone will not work, neither let him eat.  11 For we hear that some among you are leading an undisciplined life, doing no work at all, but acting like busybodies.  12 Now such persons we command and exhort in the Lord Jesus Christ to work in quiet fashion and eat their own bread.</a:t>
            </a:r>
          </a:p>
          <a:p>
            <a:endParaRPr lang="en-US" altLang="en-US" sz="4000" dirty="0">
              <a:effectLst>
                <a:outerShdw blurRad="38100" dist="38100" dir="2700000" algn="tl">
                  <a:srgbClr val="000000"/>
                </a:outerShdw>
              </a:effectLst>
            </a:endParaRPr>
          </a:p>
          <a:p>
            <a:r>
              <a:rPr lang="en-US" altLang="en-US" sz="4000" dirty="0">
                <a:effectLst>
                  <a:outerShdw blurRad="38100" dist="38100" dir="2700000" algn="tl">
                    <a:srgbClr val="000000"/>
                  </a:outerShdw>
                </a:effectLst>
              </a:rPr>
              <a:t>	1. God’s wisdom demands that we take the time to know what we are doing </a:t>
            </a:r>
          </a:p>
          <a:p>
            <a:r>
              <a:rPr lang="en-US" altLang="en-US" sz="4000" dirty="0">
                <a:effectLst>
                  <a:outerShdw blurRad="38100" dist="38100" dir="2700000" algn="tl">
                    <a:srgbClr val="000000"/>
                  </a:outerShdw>
                </a:effectLst>
              </a:rPr>
              <a:t>               according to His revealed will. (1 Tim 5:3-4)</a:t>
            </a:r>
          </a:p>
          <a:p>
            <a:r>
              <a:rPr lang="en-US" altLang="en-US" sz="4000" dirty="0">
                <a:effectLst>
                  <a:outerShdw blurRad="38100" dist="38100" dir="2700000" algn="tl">
                    <a:srgbClr val="000000"/>
                  </a:outerShdw>
                </a:effectLst>
              </a:rPr>
              <a:t>1 Timothy 5:3-4 - Honor widows who are widows indeed;  4 but if any widow has children or grandchildren, let them first learn to practice piety in regard to their own family, and to make some return to their parents; for this is acceptable in the sight of God.</a:t>
            </a:r>
          </a:p>
          <a:p>
            <a:endParaRPr lang="en-US" altLang="en-US" sz="4000" dirty="0">
              <a:effectLst>
                <a:outerShdw blurRad="38100" dist="38100" dir="2700000" algn="tl">
                  <a:srgbClr val="000000"/>
                </a:outerShdw>
              </a:effectLst>
            </a:endParaRPr>
          </a:p>
          <a:p>
            <a:r>
              <a:rPr lang="en-US" altLang="en-US" sz="4000" dirty="0">
                <a:effectLst>
                  <a:outerShdw blurRad="38100" dist="38100" dir="2700000" algn="tl">
                    <a:srgbClr val="000000"/>
                  </a:outerShdw>
                </a:effectLst>
              </a:rPr>
              <a:t>	2. How does God define being needy? (1 Tim 6:6-8)</a:t>
            </a:r>
          </a:p>
          <a:p>
            <a:r>
              <a:rPr lang="en-US" altLang="en-US" sz="4000" dirty="0">
                <a:effectLst>
                  <a:outerShdw blurRad="38100" dist="38100" dir="2700000" algn="tl">
                    <a:srgbClr val="000000"/>
                  </a:outerShdw>
                </a:effectLst>
              </a:rPr>
              <a:t>1 Timothy 6:6-8 - But godliness actually is a means of great gain, when accompanied by contentment.  7 For we have brought nothing into the world, so we cannot take anything out of it either.  8 And if we have food and covering, with these we shall be content.</a:t>
            </a:r>
          </a:p>
          <a:p>
            <a:endParaRPr lang="en-US" altLang="en-US" sz="4000" dirty="0">
              <a:effectLst>
                <a:outerShdw blurRad="38100" dist="38100" dir="2700000" algn="tl">
                  <a:srgbClr val="000000"/>
                </a:outerShdw>
              </a:effectLst>
            </a:endParaRPr>
          </a:p>
          <a:p>
            <a:r>
              <a:rPr lang="en-US" altLang="en-US" sz="4000" dirty="0">
                <a:effectLst>
                  <a:outerShdw blurRad="38100" dist="38100" dir="2700000" algn="tl">
                    <a:srgbClr val="000000"/>
                  </a:outerShdw>
                </a:effectLst>
              </a:rPr>
              <a:t>	3. How do unscrupulous people take advantage of those who do not investigate?</a:t>
            </a:r>
          </a:p>
          <a:p>
            <a:r>
              <a:rPr lang="en-US" altLang="en-US" sz="4000" dirty="0">
                <a:effectLst>
                  <a:outerShdw blurRad="38100" dist="38100" dir="2700000" algn="tl">
                    <a:srgbClr val="000000"/>
                  </a:outerShdw>
                </a:effectLst>
              </a:rPr>
              <a:t>	4. Before a church permanently takes care of a widow there are “qualifications.” </a:t>
            </a:r>
          </a:p>
          <a:p>
            <a:r>
              <a:rPr lang="en-US" altLang="en-US" sz="4000" dirty="0">
                <a:effectLst>
                  <a:outerShdw blurRad="38100" dist="38100" dir="2700000" algn="tl">
                    <a:srgbClr val="000000"/>
                  </a:outerShdw>
                </a:effectLst>
              </a:rPr>
              <a:t>               (1 Tim 5:9-12)</a:t>
            </a:r>
          </a:p>
          <a:p>
            <a:r>
              <a:rPr lang="en-US" altLang="en-US" sz="4000" dirty="0">
                <a:effectLst>
                  <a:outerShdw blurRad="38100" dist="38100" dir="2700000" algn="tl">
                    <a:srgbClr val="000000"/>
                  </a:outerShdw>
                </a:effectLst>
              </a:rPr>
              <a:t>1 Timothy 5:9-12  - Let a widow be put on the list only if she is not less than sixty years old, having been the wife of one man,  ….</a:t>
            </a:r>
          </a:p>
          <a:p>
            <a:endParaRPr lang="en-US" altLang="en-US" sz="4000" dirty="0">
              <a:effectLst>
                <a:outerShdw blurRad="38100" dist="38100" dir="2700000" algn="tl">
                  <a:srgbClr val="000000"/>
                </a:outerShdw>
              </a:effectLst>
            </a:endParaRPr>
          </a:p>
          <a:p>
            <a:r>
              <a:rPr lang="en-US" altLang="en-US" sz="4000" dirty="0">
                <a:effectLst>
                  <a:outerShdw blurRad="38100" dist="38100" dir="2700000" algn="tl">
                    <a:srgbClr val="000000"/>
                  </a:outerShdw>
                </a:effectLst>
              </a:rPr>
              <a:t>   	5. We can commit sin by giving some people help or seeking help when we should </a:t>
            </a:r>
          </a:p>
          <a:p>
            <a:r>
              <a:rPr lang="en-US" altLang="en-US" sz="4000" dirty="0">
                <a:effectLst>
                  <a:outerShdw blurRad="38100" dist="38100" dir="2700000" algn="tl">
                    <a:srgbClr val="000000"/>
                  </a:outerShdw>
                </a:effectLst>
              </a:rPr>
              <a:t>               not! We may well be helping some to buy drugs.</a:t>
            </a:r>
          </a:p>
          <a:p>
            <a:r>
              <a:rPr lang="en-US" altLang="en-US" sz="4000" dirty="0">
                <a:effectLst>
                  <a:outerShdw blurRad="38100" dist="38100" dir="2700000" algn="tl">
                    <a:srgbClr val="000000"/>
                  </a:outerShdw>
                </a:effectLst>
              </a:rPr>
              <a:t>	6. Some will seek help from multiple sources and not reveal what they have.</a:t>
            </a:r>
          </a:p>
          <a:p>
            <a:r>
              <a:rPr lang="en-US" altLang="en-US" sz="4000" dirty="0">
                <a:effectLst>
                  <a:outerShdw blurRad="38100" dist="38100" dir="2700000" algn="tl">
                    <a:srgbClr val="000000"/>
                  </a:outerShdw>
                </a:effectLst>
              </a:rPr>
              <a:t>	7. God does not wish for the one receiving help have it easy while the giver is </a:t>
            </a:r>
          </a:p>
          <a:p>
            <a:r>
              <a:rPr lang="en-US" altLang="en-US" sz="4000" dirty="0">
                <a:effectLst>
                  <a:outerShdw blurRad="38100" dist="38100" dir="2700000" algn="tl">
                    <a:srgbClr val="000000"/>
                  </a:outerShdw>
                </a:effectLst>
              </a:rPr>
              <a:t>               bearing heavy burdens. (2 Cor 8:13-15)</a:t>
            </a:r>
          </a:p>
          <a:p>
            <a:r>
              <a:rPr lang="en-US" altLang="en-US" sz="4000" dirty="0">
                <a:effectLst>
                  <a:outerShdw blurRad="38100" dist="38100" dir="2700000" algn="tl">
                    <a:srgbClr val="000000"/>
                  </a:outerShdw>
                </a:effectLst>
              </a:rPr>
              <a:t>2 Corinthians 8:13-15 -or this is not for the ease of others and for your affliction, but by way of equality--  14 at this present time your abundance being a supply for their want, that their abundance also may become a supply for your want, that there may be equality;  15 as it is written, "He who gathered much did not have too much, and he who gathered little had no lack."</a:t>
            </a:r>
          </a:p>
          <a:p>
            <a:endParaRPr lang="en-US" altLang="en-US" sz="4000" dirty="0">
              <a:effectLst>
                <a:outerShdw blurRad="38100" dist="38100" dir="2700000" algn="tl">
                  <a:srgbClr val="000000"/>
                </a:outerShdw>
              </a:effectLst>
            </a:endParaRPr>
          </a:p>
          <a:p>
            <a:endParaRPr lang="en-US" altLang="en-US" sz="4000" dirty="0">
              <a:effectLst>
                <a:outerShdw blurRad="38100" dist="38100" dir="2700000" algn="tl">
                  <a:srgbClr val="000000"/>
                </a:outerShdw>
              </a:effectLst>
            </a:endParaRPr>
          </a:p>
        </p:txBody>
      </p:sp>
    </p:spTree>
    <p:extLst>
      <p:ext uri="{BB962C8B-B14F-4D97-AF65-F5344CB8AC3E}">
        <p14:creationId xmlns:p14="http://schemas.microsoft.com/office/powerpoint/2010/main" val="2560206364"/>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171">
                                            <p:txEl>
                                              <p:pRg st="1" end="1"/>
                                            </p:txEl>
                                          </p:spTgt>
                                        </p:tgtEl>
                                        <p:attrNameLst>
                                          <p:attrName>style.visibility</p:attrName>
                                        </p:attrNameLst>
                                      </p:cBhvr>
                                      <p:to>
                                        <p:strVal val="visible"/>
                                      </p:to>
                                    </p:set>
                                    <p:animEffect transition="in" filter="fade">
                                      <p:cBhvr>
                                        <p:cTn id="14" dur="1000"/>
                                        <p:tgtEl>
                                          <p:spTgt spid="7171">
                                            <p:txEl>
                                              <p:pRg st="1" end="1"/>
                                            </p:txEl>
                                          </p:spTgt>
                                        </p:tgtEl>
                                      </p:cBhvr>
                                    </p:animEffect>
                                    <p:anim calcmode="lin" valueType="num">
                                      <p:cBhvr>
                                        <p:cTn id="15"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7171">
                                            <p:txEl>
                                              <p:pRg st="2" end="2"/>
                                            </p:txEl>
                                          </p:spTgt>
                                        </p:tgtEl>
                                        <p:attrNameLst>
                                          <p:attrName>style.visibility</p:attrName>
                                        </p:attrNameLst>
                                      </p:cBhvr>
                                      <p:to>
                                        <p:strVal val="visible"/>
                                      </p:to>
                                    </p:set>
                                    <p:animEffect transition="in" filter="fade">
                                      <p:cBhvr>
                                        <p:cTn id="21" dur="1000"/>
                                        <p:tgtEl>
                                          <p:spTgt spid="7171">
                                            <p:txEl>
                                              <p:pRg st="2" end="2"/>
                                            </p:txEl>
                                          </p:spTgt>
                                        </p:tgtEl>
                                      </p:cBhvr>
                                    </p:animEffect>
                                    <p:anim calcmode="lin" valueType="num">
                                      <p:cBhvr>
                                        <p:cTn id="22" dur="1000" fill="hold"/>
                                        <p:tgtEl>
                                          <p:spTgt spid="7171">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7171">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7171">
                                            <p:txEl>
                                              <p:pRg st="3" end="3"/>
                                            </p:txEl>
                                          </p:spTgt>
                                        </p:tgtEl>
                                        <p:attrNameLst>
                                          <p:attrName>style.visibility</p:attrName>
                                        </p:attrNameLst>
                                      </p:cBhvr>
                                      <p:to>
                                        <p:strVal val="visible"/>
                                      </p:to>
                                    </p:set>
                                    <p:animEffect transition="in" filter="fade">
                                      <p:cBhvr>
                                        <p:cTn id="28" dur="1000"/>
                                        <p:tgtEl>
                                          <p:spTgt spid="7171">
                                            <p:txEl>
                                              <p:pRg st="3" end="3"/>
                                            </p:txEl>
                                          </p:spTgt>
                                        </p:tgtEl>
                                      </p:cBhvr>
                                    </p:animEffect>
                                    <p:anim calcmode="lin" valueType="num">
                                      <p:cBhvr>
                                        <p:cTn id="29" dur="1000" fill="hold"/>
                                        <p:tgtEl>
                                          <p:spTgt spid="7171">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7171">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7171">
                                            <p:txEl>
                                              <p:pRg st="5" end="5"/>
                                            </p:txEl>
                                          </p:spTgt>
                                        </p:tgtEl>
                                        <p:attrNameLst>
                                          <p:attrName>style.visibility</p:attrName>
                                        </p:attrNameLst>
                                      </p:cBhvr>
                                      <p:to>
                                        <p:strVal val="visible"/>
                                      </p:to>
                                    </p:set>
                                    <p:animEffect transition="in" filter="fade">
                                      <p:cBhvr>
                                        <p:cTn id="35" dur="1000"/>
                                        <p:tgtEl>
                                          <p:spTgt spid="7171">
                                            <p:txEl>
                                              <p:pRg st="5" end="5"/>
                                            </p:txEl>
                                          </p:spTgt>
                                        </p:tgtEl>
                                      </p:cBhvr>
                                    </p:animEffect>
                                    <p:anim calcmode="lin" valueType="num">
                                      <p:cBhvr>
                                        <p:cTn id="36" dur="1000" fill="hold"/>
                                        <p:tgtEl>
                                          <p:spTgt spid="7171">
                                            <p:txEl>
                                              <p:pRg st="5" end="5"/>
                                            </p:txEl>
                                          </p:spTgt>
                                        </p:tgtEl>
                                        <p:attrNameLst>
                                          <p:attrName>ppt_x</p:attrName>
                                        </p:attrNameLst>
                                      </p:cBhvr>
                                      <p:tavLst>
                                        <p:tav tm="0">
                                          <p:val>
                                            <p:strVal val="#ppt_x"/>
                                          </p:val>
                                        </p:tav>
                                        <p:tav tm="100000">
                                          <p:val>
                                            <p:strVal val="#ppt_x"/>
                                          </p:val>
                                        </p:tav>
                                      </p:tavLst>
                                    </p:anim>
                                    <p:anim calcmode="lin" valueType="num">
                                      <p:cBhvr>
                                        <p:cTn id="37" dur="1000" fill="hold"/>
                                        <p:tgtEl>
                                          <p:spTgt spid="7171">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7171">
                                            <p:txEl>
                                              <p:pRg st="6" end="6"/>
                                            </p:txEl>
                                          </p:spTgt>
                                        </p:tgtEl>
                                        <p:attrNameLst>
                                          <p:attrName>style.visibility</p:attrName>
                                        </p:attrNameLst>
                                      </p:cBhvr>
                                      <p:to>
                                        <p:strVal val="visible"/>
                                      </p:to>
                                    </p:set>
                                    <p:animEffect transition="in" filter="fade">
                                      <p:cBhvr>
                                        <p:cTn id="42" dur="1000"/>
                                        <p:tgtEl>
                                          <p:spTgt spid="7171">
                                            <p:txEl>
                                              <p:pRg st="6" end="6"/>
                                            </p:txEl>
                                          </p:spTgt>
                                        </p:tgtEl>
                                      </p:cBhvr>
                                    </p:animEffect>
                                    <p:anim calcmode="lin" valueType="num">
                                      <p:cBhvr>
                                        <p:cTn id="43" dur="1000" fill="hold"/>
                                        <p:tgtEl>
                                          <p:spTgt spid="7171">
                                            <p:txEl>
                                              <p:pRg st="6" end="6"/>
                                            </p:txEl>
                                          </p:spTgt>
                                        </p:tgtEl>
                                        <p:attrNameLst>
                                          <p:attrName>ppt_x</p:attrName>
                                        </p:attrNameLst>
                                      </p:cBhvr>
                                      <p:tavLst>
                                        <p:tav tm="0">
                                          <p:val>
                                            <p:strVal val="#ppt_x"/>
                                          </p:val>
                                        </p:tav>
                                        <p:tav tm="100000">
                                          <p:val>
                                            <p:strVal val="#ppt_x"/>
                                          </p:val>
                                        </p:tav>
                                      </p:tavLst>
                                    </p:anim>
                                    <p:anim calcmode="lin" valueType="num">
                                      <p:cBhvr>
                                        <p:cTn id="44" dur="1000" fill="hold"/>
                                        <p:tgtEl>
                                          <p:spTgt spid="7171">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7171">
                                            <p:txEl>
                                              <p:pRg st="7" end="7"/>
                                            </p:txEl>
                                          </p:spTgt>
                                        </p:tgtEl>
                                        <p:attrNameLst>
                                          <p:attrName>style.visibility</p:attrName>
                                        </p:attrNameLst>
                                      </p:cBhvr>
                                      <p:to>
                                        <p:strVal val="visible"/>
                                      </p:to>
                                    </p:set>
                                    <p:animEffect transition="in" filter="fade">
                                      <p:cBhvr>
                                        <p:cTn id="49" dur="1000"/>
                                        <p:tgtEl>
                                          <p:spTgt spid="7171">
                                            <p:txEl>
                                              <p:pRg st="7" end="7"/>
                                            </p:txEl>
                                          </p:spTgt>
                                        </p:tgtEl>
                                      </p:cBhvr>
                                    </p:animEffect>
                                    <p:anim calcmode="lin" valueType="num">
                                      <p:cBhvr>
                                        <p:cTn id="50" dur="1000" fill="hold"/>
                                        <p:tgtEl>
                                          <p:spTgt spid="7171">
                                            <p:txEl>
                                              <p:pRg st="7" end="7"/>
                                            </p:txEl>
                                          </p:spTgt>
                                        </p:tgtEl>
                                        <p:attrNameLst>
                                          <p:attrName>ppt_x</p:attrName>
                                        </p:attrNameLst>
                                      </p:cBhvr>
                                      <p:tavLst>
                                        <p:tav tm="0">
                                          <p:val>
                                            <p:strVal val="#ppt_x"/>
                                          </p:val>
                                        </p:tav>
                                        <p:tav tm="100000">
                                          <p:val>
                                            <p:strVal val="#ppt_x"/>
                                          </p:val>
                                        </p:tav>
                                      </p:tavLst>
                                    </p:anim>
                                    <p:anim calcmode="lin" valueType="num">
                                      <p:cBhvr>
                                        <p:cTn id="51" dur="1000" fill="hold"/>
                                        <p:tgtEl>
                                          <p:spTgt spid="7171">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nodeType="clickEffect">
                                  <p:stCondLst>
                                    <p:cond delay="0"/>
                                  </p:stCondLst>
                                  <p:childTnLst>
                                    <p:set>
                                      <p:cBhvr>
                                        <p:cTn id="55" dur="1" fill="hold">
                                          <p:stCondLst>
                                            <p:cond delay="0"/>
                                          </p:stCondLst>
                                        </p:cTn>
                                        <p:tgtEl>
                                          <p:spTgt spid="7171">
                                            <p:txEl>
                                              <p:pRg st="8" end="8"/>
                                            </p:txEl>
                                          </p:spTgt>
                                        </p:tgtEl>
                                        <p:attrNameLst>
                                          <p:attrName>style.visibility</p:attrName>
                                        </p:attrNameLst>
                                      </p:cBhvr>
                                      <p:to>
                                        <p:strVal val="visible"/>
                                      </p:to>
                                    </p:set>
                                    <p:animEffect transition="in" filter="fade">
                                      <p:cBhvr>
                                        <p:cTn id="56" dur="1000"/>
                                        <p:tgtEl>
                                          <p:spTgt spid="7171">
                                            <p:txEl>
                                              <p:pRg st="8" end="8"/>
                                            </p:txEl>
                                          </p:spTgt>
                                        </p:tgtEl>
                                      </p:cBhvr>
                                    </p:animEffect>
                                    <p:anim calcmode="lin" valueType="num">
                                      <p:cBhvr>
                                        <p:cTn id="57" dur="1000" fill="hold"/>
                                        <p:tgtEl>
                                          <p:spTgt spid="7171">
                                            <p:txEl>
                                              <p:pRg st="8" end="8"/>
                                            </p:txEl>
                                          </p:spTgt>
                                        </p:tgtEl>
                                        <p:attrNameLst>
                                          <p:attrName>ppt_x</p:attrName>
                                        </p:attrNameLst>
                                      </p:cBhvr>
                                      <p:tavLst>
                                        <p:tav tm="0">
                                          <p:val>
                                            <p:strVal val="#ppt_x"/>
                                          </p:val>
                                        </p:tav>
                                        <p:tav tm="100000">
                                          <p:val>
                                            <p:strVal val="#ppt_x"/>
                                          </p:val>
                                        </p:tav>
                                      </p:tavLst>
                                    </p:anim>
                                    <p:anim calcmode="lin" valueType="num">
                                      <p:cBhvr>
                                        <p:cTn id="58" dur="1000" fill="hold"/>
                                        <p:tgtEl>
                                          <p:spTgt spid="7171">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nodeType="clickEffect">
                                  <p:stCondLst>
                                    <p:cond delay="0"/>
                                  </p:stCondLst>
                                  <p:childTnLst>
                                    <p:set>
                                      <p:cBhvr>
                                        <p:cTn id="62" dur="1" fill="hold">
                                          <p:stCondLst>
                                            <p:cond delay="0"/>
                                          </p:stCondLst>
                                        </p:cTn>
                                        <p:tgtEl>
                                          <p:spTgt spid="7171">
                                            <p:txEl>
                                              <p:pRg st="9" end="9"/>
                                            </p:txEl>
                                          </p:spTgt>
                                        </p:tgtEl>
                                        <p:attrNameLst>
                                          <p:attrName>style.visibility</p:attrName>
                                        </p:attrNameLst>
                                      </p:cBhvr>
                                      <p:to>
                                        <p:strVal val="visible"/>
                                      </p:to>
                                    </p:set>
                                    <p:animEffect transition="in" filter="fade">
                                      <p:cBhvr>
                                        <p:cTn id="63" dur="1000"/>
                                        <p:tgtEl>
                                          <p:spTgt spid="7171">
                                            <p:txEl>
                                              <p:pRg st="9" end="9"/>
                                            </p:txEl>
                                          </p:spTgt>
                                        </p:tgtEl>
                                      </p:cBhvr>
                                    </p:animEffect>
                                    <p:anim calcmode="lin" valueType="num">
                                      <p:cBhvr>
                                        <p:cTn id="64" dur="1000" fill="hold"/>
                                        <p:tgtEl>
                                          <p:spTgt spid="7171">
                                            <p:txEl>
                                              <p:pRg st="9" end="9"/>
                                            </p:txEl>
                                          </p:spTgt>
                                        </p:tgtEl>
                                        <p:attrNameLst>
                                          <p:attrName>ppt_x</p:attrName>
                                        </p:attrNameLst>
                                      </p:cBhvr>
                                      <p:tavLst>
                                        <p:tav tm="0">
                                          <p:val>
                                            <p:strVal val="#ppt_x"/>
                                          </p:val>
                                        </p:tav>
                                        <p:tav tm="100000">
                                          <p:val>
                                            <p:strVal val="#ppt_x"/>
                                          </p:val>
                                        </p:tav>
                                      </p:tavLst>
                                    </p:anim>
                                    <p:anim calcmode="lin" valueType="num">
                                      <p:cBhvr>
                                        <p:cTn id="65" dur="1000" fill="hold"/>
                                        <p:tgtEl>
                                          <p:spTgt spid="7171">
                                            <p:txEl>
                                              <p:pRg st="9" end="9"/>
                                            </p:txEl>
                                          </p:spTgt>
                                        </p:tgtEl>
                                        <p:attrNameLst>
                                          <p:attrName>ppt_y</p:attrName>
                                        </p:attrNameLst>
                                      </p:cBhvr>
                                      <p:tavLst>
                                        <p:tav tm="0">
                                          <p:val>
                                            <p:strVal val="#ppt_y+.1"/>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42" presetClass="entr" presetSubtype="0" fill="hold" nodeType="clickEffect">
                                  <p:stCondLst>
                                    <p:cond delay="0"/>
                                  </p:stCondLst>
                                  <p:childTnLst>
                                    <p:set>
                                      <p:cBhvr>
                                        <p:cTn id="69" dur="1" fill="hold">
                                          <p:stCondLst>
                                            <p:cond delay="0"/>
                                          </p:stCondLst>
                                        </p:cTn>
                                        <p:tgtEl>
                                          <p:spTgt spid="7171">
                                            <p:txEl>
                                              <p:pRg st="11" end="11"/>
                                            </p:txEl>
                                          </p:spTgt>
                                        </p:tgtEl>
                                        <p:attrNameLst>
                                          <p:attrName>style.visibility</p:attrName>
                                        </p:attrNameLst>
                                      </p:cBhvr>
                                      <p:to>
                                        <p:strVal val="visible"/>
                                      </p:to>
                                    </p:set>
                                    <p:animEffect transition="in" filter="fade">
                                      <p:cBhvr>
                                        <p:cTn id="70" dur="1000"/>
                                        <p:tgtEl>
                                          <p:spTgt spid="7171">
                                            <p:txEl>
                                              <p:pRg st="11" end="11"/>
                                            </p:txEl>
                                          </p:spTgt>
                                        </p:tgtEl>
                                      </p:cBhvr>
                                    </p:animEffect>
                                    <p:anim calcmode="lin" valueType="num">
                                      <p:cBhvr>
                                        <p:cTn id="71" dur="1000" fill="hold"/>
                                        <p:tgtEl>
                                          <p:spTgt spid="7171">
                                            <p:txEl>
                                              <p:pRg st="11" end="11"/>
                                            </p:txEl>
                                          </p:spTgt>
                                        </p:tgtEl>
                                        <p:attrNameLst>
                                          <p:attrName>ppt_x</p:attrName>
                                        </p:attrNameLst>
                                      </p:cBhvr>
                                      <p:tavLst>
                                        <p:tav tm="0">
                                          <p:val>
                                            <p:strVal val="#ppt_x"/>
                                          </p:val>
                                        </p:tav>
                                        <p:tav tm="100000">
                                          <p:val>
                                            <p:strVal val="#ppt_x"/>
                                          </p:val>
                                        </p:tav>
                                      </p:tavLst>
                                    </p:anim>
                                    <p:anim calcmode="lin" valueType="num">
                                      <p:cBhvr>
                                        <p:cTn id="72" dur="1000" fill="hold"/>
                                        <p:tgtEl>
                                          <p:spTgt spid="7171">
                                            <p:txEl>
                                              <p:pRg st="11" end="11"/>
                                            </p:txEl>
                                          </p:spTgt>
                                        </p:tgtEl>
                                        <p:attrNameLst>
                                          <p:attrName>ppt_y</p:attrName>
                                        </p:attrNameLst>
                                      </p:cBhvr>
                                      <p:tavLst>
                                        <p:tav tm="0">
                                          <p:val>
                                            <p:strVal val="#ppt_y+.1"/>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42" presetClass="entr" presetSubtype="0" fill="hold" nodeType="clickEffect">
                                  <p:stCondLst>
                                    <p:cond delay="0"/>
                                  </p:stCondLst>
                                  <p:childTnLst>
                                    <p:set>
                                      <p:cBhvr>
                                        <p:cTn id="76" dur="1" fill="hold">
                                          <p:stCondLst>
                                            <p:cond delay="0"/>
                                          </p:stCondLst>
                                        </p:cTn>
                                        <p:tgtEl>
                                          <p:spTgt spid="7171">
                                            <p:txEl>
                                              <p:pRg st="12" end="12"/>
                                            </p:txEl>
                                          </p:spTgt>
                                        </p:tgtEl>
                                        <p:attrNameLst>
                                          <p:attrName>style.visibility</p:attrName>
                                        </p:attrNameLst>
                                      </p:cBhvr>
                                      <p:to>
                                        <p:strVal val="visible"/>
                                      </p:to>
                                    </p:set>
                                    <p:animEffect transition="in" filter="fade">
                                      <p:cBhvr>
                                        <p:cTn id="77" dur="1000"/>
                                        <p:tgtEl>
                                          <p:spTgt spid="7171">
                                            <p:txEl>
                                              <p:pRg st="12" end="12"/>
                                            </p:txEl>
                                          </p:spTgt>
                                        </p:tgtEl>
                                      </p:cBhvr>
                                    </p:animEffect>
                                    <p:anim calcmode="lin" valueType="num">
                                      <p:cBhvr>
                                        <p:cTn id="78" dur="1000" fill="hold"/>
                                        <p:tgtEl>
                                          <p:spTgt spid="7171">
                                            <p:txEl>
                                              <p:pRg st="12" end="12"/>
                                            </p:txEl>
                                          </p:spTgt>
                                        </p:tgtEl>
                                        <p:attrNameLst>
                                          <p:attrName>ppt_x</p:attrName>
                                        </p:attrNameLst>
                                      </p:cBhvr>
                                      <p:tavLst>
                                        <p:tav tm="0">
                                          <p:val>
                                            <p:strVal val="#ppt_x"/>
                                          </p:val>
                                        </p:tav>
                                        <p:tav tm="100000">
                                          <p:val>
                                            <p:strVal val="#ppt_x"/>
                                          </p:val>
                                        </p:tav>
                                      </p:tavLst>
                                    </p:anim>
                                    <p:anim calcmode="lin" valueType="num">
                                      <p:cBhvr>
                                        <p:cTn id="79" dur="1000" fill="hold"/>
                                        <p:tgtEl>
                                          <p:spTgt spid="7171">
                                            <p:txEl>
                                              <p:pRg st="12" end="12"/>
                                            </p:txEl>
                                          </p:spTgt>
                                        </p:tgtEl>
                                        <p:attrNameLst>
                                          <p:attrName>ppt_y</p:attrName>
                                        </p:attrNameLst>
                                      </p:cBhvr>
                                      <p:tavLst>
                                        <p:tav tm="0">
                                          <p:val>
                                            <p:strVal val="#ppt_y+.1"/>
                                          </p:val>
                                        </p:tav>
                                        <p:tav tm="100000">
                                          <p:val>
                                            <p:strVal val="#ppt_y"/>
                                          </p:val>
                                        </p:tav>
                                      </p:tavLst>
                                    </p:anim>
                                  </p:childTnLst>
                                </p:cTn>
                              </p:par>
                            </p:childTnLst>
                          </p:cTn>
                        </p:par>
                      </p:childTnLst>
                    </p:cTn>
                  </p:par>
                  <p:par>
                    <p:cTn id="80" fill="hold">
                      <p:stCondLst>
                        <p:cond delay="indefinite"/>
                      </p:stCondLst>
                      <p:childTnLst>
                        <p:par>
                          <p:cTn id="81" fill="hold">
                            <p:stCondLst>
                              <p:cond delay="0"/>
                            </p:stCondLst>
                            <p:childTnLst>
                              <p:par>
                                <p:cTn id="82" presetID="42" presetClass="entr" presetSubtype="0" fill="hold" nodeType="clickEffect">
                                  <p:stCondLst>
                                    <p:cond delay="0"/>
                                  </p:stCondLst>
                                  <p:childTnLst>
                                    <p:set>
                                      <p:cBhvr>
                                        <p:cTn id="83" dur="1" fill="hold">
                                          <p:stCondLst>
                                            <p:cond delay="0"/>
                                          </p:stCondLst>
                                        </p:cTn>
                                        <p:tgtEl>
                                          <p:spTgt spid="7171">
                                            <p:txEl>
                                              <p:pRg st="14" end="14"/>
                                            </p:txEl>
                                          </p:spTgt>
                                        </p:tgtEl>
                                        <p:attrNameLst>
                                          <p:attrName>style.visibility</p:attrName>
                                        </p:attrNameLst>
                                      </p:cBhvr>
                                      <p:to>
                                        <p:strVal val="visible"/>
                                      </p:to>
                                    </p:set>
                                    <p:animEffect transition="in" filter="fade">
                                      <p:cBhvr>
                                        <p:cTn id="84" dur="1000"/>
                                        <p:tgtEl>
                                          <p:spTgt spid="7171">
                                            <p:txEl>
                                              <p:pRg st="14" end="14"/>
                                            </p:txEl>
                                          </p:spTgt>
                                        </p:tgtEl>
                                      </p:cBhvr>
                                    </p:animEffect>
                                    <p:anim calcmode="lin" valueType="num">
                                      <p:cBhvr>
                                        <p:cTn id="85" dur="1000" fill="hold"/>
                                        <p:tgtEl>
                                          <p:spTgt spid="7171">
                                            <p:txEl>
                                              <p:pRg st="14" end="14"/>
                                            </p:txEl>
                                          </p:spTgt>
                                        </p:tgtEl>
                                        <p:attrNameLst>
                                          <p:attrName>ppt_x</p:attrName>
                                        </p:attrNameLst>
                                      </p:cBhvr>
                                      <p:tavLst>
                                        <p:tav tm="0">
                                          <p:val>
                                            <p:strVal val="#ppt_x"/>
                                          </p:val>
                                        </p:tav>
                                        <p:tav tm="100000">
                                          <p:val>
                                            <p:strVal val="#ppt_x"/>
                                          </p:val>
                                        </p:tav>
                                      </p:tavLst>
                                    </p:anim>
                                    <p:anim calcmode="lin" valueType="num">
                                      <p:cBhvr>
                                        <p:cTn id="86" dur="1000" fill="hold"/>
                                        <p:tgtEl>
                                          <p:spTgt spid="7171">
                                            <p:txEl>
                                              <p:pRg st="14" end="14"/>
                                            </p:txEl>
                                          </p:spTgt>
                                        </p:tgtEl>
                                        <p:attrNameLst>
                                          <p:attrName>ppt_y</p:attrName>
                                        </p:attrNameLst>
                                      </p:cBhvr>
                                      <p:tavLst>
                                        <p:tav tm="0">
                                          <p:val>
                                            <p:strVal val="#ppt_y+.1"/>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42" presetClass="entr" presetSubtype="0" fill="hold" nodeType="clickEffect">
                                  <p:stCondLst>
                                    <p:cond delay="0"/>
                                  </p:stCondLst>
                                  <p:childTnLst>
                                    <p:set>
                                      <p:cBhvr>
                                        <p:cTn id="90" dur="1" fill="hold">
                                          <p:stCondLst>
                                            <p:cond delay="0"/>
                                          </p:stCondLst>
                                        </p:cTn>
                                        <p:tgtEl>
                                          <p:spTgt spid="7171">
                                            <p:txEl>
                                              <p:pRg st="15" end="15"/>
                                            </p:txEl>
                                          </p:spTgt>
                                        </p:tgtEl>
                                        <p:attrNameLst>
                                          <p:attrName>style.visibility</p:attrName>
                                        </p:attrNameLst>
                                      </p:cBhvr>
                                      <p:to>
                                        <p:strVal val="visible"/>
                                      </p:to>
                                    </p:set>
                                    <p:animEffect transition="in" filter="fade">
                                      <p:cBhvr>
                                        <p:cTn id="91" dur="1000"/>
                                        <p:tgtEl>
                                          <p:spTgt spid="7171">
                                            <p:txEl>
                                              <p:pRg st="15" end="15"/>
                                            </p:txEl>
                                          </p:spTgt>
                                        </p:tgtEl>
                                      </p:cBhvr>
                                    </p:animEffect>
                                    <p:anim calcmode="lin" valueType="num">
                                      <p:cBhvr>
                                        <p:cTn id="92" dur="1000" fill="hold"/>
                                        <p:tgtEl>
                                          <p:spTgt spid="7171">
                                            <p:txEl>
                                              <p:pRg st="15" end="15"/>
                                            </p:txEl>
                                          </p:spTgt>
                                        </p:tgtEl>
                                        <p:attrNameLst>
                                          <p:attrName>ppt_x</p:attrName>
                                        </p:attrNameLst>
                                      </p:cBhvr>
                                      <p:tavLst>
                                        <p:tav tm="0">
                                          <p:val>
                                            <p:strVal val="#ppt_x"/>
                                          </p:val>
                                        </p:tav>
                                        <p:tav tm="100000">
                                          <p:val>
                                            <p:strVal val="#ppt_x"/>
                                          </p:val>
                                        </p:tav>
                                      </p:tavLst>
                                    </p:anim>
                                    <p:anim calcmode="lin" valueType="num">
                                      <p:cBhvr>
                                        <p:cTn id="93" dur="1000" fill="hold"/>
                                        <p:tgtEl>
                                          <p:spTgt spid="7171">
                                            <p:txEl>
                                              <p:pRg st="15" end="15"/>
                                            </p:txEl>
                                          </p:spTgt>
                                        </p:tgtEl>
                                        <p:attrNameLst>
                                          <p:attrName>ppt_y</p:attrName>
                                        </p:attrNameLst>
                                      </p:cBhvr>
                                      <p:tavLst>
                                        <p:tav tm="0">
                                          <p:val>
                                            <p:strVal val="#ppt_y+.1"/>
                                          </p:val>
                                        </p:tav>
                                        <p:tav tm="100000">
                                          <p:val>
                                            <p:strVal val="#ppt_y"/>
                                          </p:val>
                                        </p:tav>
                                      </p:tavLst>
                                    </p:anim>
                                  </p:childTnLst>
                                </p:cTn>
                              </p:par>
                            </p:childTnLst>
                          </p:cTn>
                        </p:par>
                      </p:childTnLst>
                    </p:cTn>
                  </p:par>
                  <p:par>
                    <p:cTn id="94" fill="hold">
                      <p:stCondLst>
                        <p:cond delay="indefinite"/>
                      </p:stCondLst>
                      <p:childTnLst>
                        <p:par>
                          <p:cTn id="95" fill="hold">
                            <p:stCondLst>
                              <p:cond delay="0"/>
                            </p:stCondLst>
                            <p:childTnLst>
                              <p:par>
                                <p:cTn id="96" presetID="42" presetClass="entr" presetSubtype="0" fill="hold" nodeType="clickEffect">
                                  <p:stCondLst>
                                    <p:cond delay="0"/>
                                  </p:stCondLst>
                                  <p:childTnLst>
                                    <p:set>
                                      <p:cBhvr>
                                        <p:cTn id="97" dur="1" fill="hold">
                                          <p:stCondLst>
                                            <p:cond delay="0"/>
                                          </p:stCondLst>
                                        </p:cTn>
                                        <p:tgtEl>
                                          <p:spTgt spid="7171">
                                            <p:txEl>
                                              <p:pRg st="16" end="16"/>
                                            </p:txEl>
                                          </p:spTgt>
                                        </p:tgtEl>
                                        <p:attrNameLst>
                                          <p:attrName>style.visibility</p:attrName>
                                        </p:attrNameLst>
                                      </p:cBhvr>
                                      <p:to>
                                        <p:strVal val="visible"/>
                                      </p:to>
                                    </p:set>
                                    <p:animEffect transition="in" filter="fade">
                                      <p:cBhvr>
                                        <p:cTn id="98" dur="1000"/>
                                        <p:tgtEl>
                                          <p:spTgt spid="7171">
                                            <p:txEl>
                                              <p:pRg st="16" end="16"/>
                                            </p:txEl>
                                          </p:spTgt>
                                        </p:tgtEl>
                                      </p:cBhvr>
                                    </p:animEffect>
                                    <p:anim calcmode="lin" valueType="num">
                                      <p:cBhvr>
                                        <p:cTn id="99" dur="1000" fill="hold"/>
                                        <p:tgtEl>
                                          <p:spTgt spid="7171">
                                            <p:txEl>
                                              <p:pRg st="16" end="16"/>
                                            </p:txEl>
                                          </p:spTgt>
                                        </p:tgtEl>
                                        <p:attrNameLst>
                                          <p:attrName>ppt_x</p:attrName>
                                        </p:attrNameLst>
                                      </p:cBhvr>
                                      <p:tavLst>
                                        <p:tav tm="0">
                                          <p:val>
                                            <p:strVal val="#ppt_x"/>
                                          </p:val>
                                        </p:tav>
                                        <p:tav tm="100000">
                                          <p:val>
                                            <p:strVal val="#ppt_x"/>
                                          </p:val>
                                        </p:tav>
                                      </p:tavLst>
                                    </p:anim>
                                    <p:anim calcmode="lin" valueType="num">
                                      <p:cBhvr>
                                        <p:cTn id="100" dur="1000" fill="hold"/>
                                        <p:tgtEl>
                                          <p:spTgt spid="7171">
                                            <p:txEl>
                                              <p:pRg st="16" end="16"/>
                                            </p:txEl>
                                          </p:spTgt>
                                        </p:tgtEl>
                                        <p:attrNameLst>
                                          <p:attrName>ppt_y</p:attrName>
                                        </p:attrNameLst>
                                      </p:cBhvr>
                                      <p:tavLst>
                                        <p:tav tm="0">
                                          <p:val>
                                            <p:strVal val="#ppt_y+.1"/>
                                          </p:val>
                                        </p:tav>
                                        <p:tav tm="100000">
                                          <p:val>
                                            <p:strVal val="#ppt_y"/>
                                          </p:val>
                                        </p:tav>
                                      </p:tavLst>
                                    </p:anim>
                                  </p:childTnLst>
                                </p:cTn>
                              </p:par>
                            </p:childTnLst>
                          </p:cTn>
                        </p:par>
                      </p:childTnLst>
                    </p:cTn>
                  </p:par>
                  <p:par>
                    <p:cTn id="101" fill="hold">
                      <p:stCondLst>
                        <p:cond delay="indefinite"/>
                      </p:stCondLst>
                      <p:childTnLst>
                        <p:par>
                          <p:cTn id="102" fill="hold">
                            <p:stCondLst>
                              <p:cond delay="0"/>
                            </p:stCondLst>
                            <p:childTnLst>
                              <p:par>
                                <p:cTn id="103" presetID="42" presetClass="entr" presetSubtype="0" fill="hold" nodeType="clickEffect">
                                  <p:stCondLst>
                                    <p:cond delay="0"/>
                                  </p:stCondLst>
                                  <p:childTnLst>
                                    <p:set>
                                      <p:cBhvr>
                                        <p:cTn id="104" dur="1" fill="hold">
                                          <p:stCondLst>
                                            <p:cond delay="0"/>
                                          </p:stCondLst>
                                        </p:cTn>
                                        <p:tgtEl>
                                          <p:spTgt spid="7171">
                                            <p:txEl>
                                              <p:pRg st="17" end="17"/>
                                            </p:txEl>
                                          </p:spTgt>
                                        </p:tgtEl>
                                        <p:attrNameLst>
                                          <p:attrName>style.visibility</p:attrName>
                                        </p:attrNameLst>
                                      </p:cBhvr>
                                      <p:to>
                                        <p:strVal val="visible"/>
                                      </p:to>
                                    </p:set>
                                    <p:animEffect transition="in" filter="fade">
                                      <p:cBhvr>
                                        <p:cTn id="105" dur="1000"/>
                                        <p:tgtEl>
                                          <p:spTgt spid="7171">
                                            <p:txEl>
                                              <p:pRg st="17" end="17"/>
                                            </p:txEl>
                                          </p:spTgt>
                                        </p:tgtEl>
                                      </p:cBhvr>
                                    </p:animEffect>
                                    <p:anim calcmode="lin" valueType="num">
                                      <p:cBhvr>
                                        <p:cTn id="106" dur="1000" fill="hold"/>
                                        <p:tgtEl>
                                          <p:spTgt spid="7171">
                                            <p:txEl>
                                              <p:pRg st="17" end="17"/>
                                            </p:txEl>
                                          </p:spTgt>
                                        </p:tgtEl>
                                        <p:attrNameLst>
                                          <p:attrName>ppt_x</p:attrName>
                                        </p:attrNameLst>
                                      </p:cBhvr>
                                      <p:tavLst>
                                        <p:tav tm="0">
                                          <p:val>
                                            <p:strVal val="#ppt_x"/>
                                          </p:val>
                                        </p:tav>
                                        <p:tav tm="100000">
                                          <p:val>
                                            <p:strVal val="#ppt_x"/>
                                          </p:val>
                                        </p:tav>
                                      </p:tavLst>
                                    </p:anim>
                                    <p:anim calcmode="lin" valueType="num">
                                      <p:cBhvr>
                                        <p:cTn id="107" dur="1000" fill="hold"/>
                                        <p:tgtEl>
                                          <p:spTgt spid="7171">
                                            <p:txEl>
                                              <p:pRg st="17" end="17"/>
                                            </p:txEl>
                                          </p:spTgt>
                                        </p:tgtEl>
                                        <p:attrNameLst>
                                          <p:attrName>ppt_y</p:attrName>
                                        </p:attrNameLst>
                                      </p:cBhvr>
                                      <p:tavLst>
                                        <p:tav tm="0">
                                          <p:val>
                                            <p:strVal val="#ppt_y+.1"/>
                                          </p:val>
                                        </p:tav>
                                        <p:tav tm="100000">
                                          <p:val>
                                            <p:strVal val="#ppt_y"/>
                                          </p:val>
                                        </p:tav>
                                      </p:tavLst>
                                    </p:anim>
                                  </p:childTnLst>
                                </p:cTn>
                              </p:par>
                            </p:childTnLst>
                          </p:cTn>
                        </p:par>
                      </p:childTnLst>
                    </p:cTn>
                  </p:par>
                  <p:par>
                    <p:cTn id="108" fill="hold">
                      <p:stCondLst>
                        <p:cond delay="indefinite"/>
                      </p:stCondLst>
                      <p:childTnLst>
                        <p:par>
                          <p:cTn id="109" fill="hold">
                            <p:stCondLst>
                              <p:cond delay="0"/>
                            </p:stCondLst>
                            <p:childTnLst>
                              <p:par>
                                <p:cTn id="110" presetID="42" presetClass="entr" presetSubtype="0" fill="hold" nodeType="clickEffect">
                                  <p:stCondLst>
                                    <p:cond delay="0"/>
                                  </p:stCondLst>
                                  <p:childTnLst>
                                    <p:set>
                                      <p:cBhvr>
                                        <p:cTn id="111" dur="1" fill="hold">
                                          <p:stCondLst>
                                            <p:cond delay="0"/>
                                          </p:stCondLst>
                                        </p:cTn>
                                        <p:tgtEl>
                                          <p:spTgt spid="7171">
                                            <p:txEl>
                                              <p:pRg st="18" end="18"/>
                                            </p:txEl>
                                          </p:spTgt>
                                        </p:tgtEl>
                                        <p:attrNameLst>
                                          <p:attrName>style.visibility</p:attrName>
                                        </p:attrNameLst>
                                      </p:cBhvr>
                                      <p:to>
                                        <p:strVal val="visible"/>
                                      </p:to>
                                    </p:set>
                                    <p:animEffect transition="in" filter="fade">
                                      <p:cBhvr>
                                        <p:cTn id="112" dur="1000"/>
                                        <p:tgtEl>
                                          <p:spTgt spid="7171">
                                            <p:txEl>
                                              <p:pRg st="18" end="18"/>
                                            </p:txEl>
                                          </p:spTgt>
                                        </p:tgtEl>
                                      </p:cBhvr>
                                    </p:animEffect>
                                    <p:anim calcmode="lin" valueType="num">
                                      <p:cBhvr>
                                        <p:cTn id="113" dur="1000" fill="hold"/>
                                        <p:tgtEl>
                                          <p:spTgt spid="7171">
                                            <p:txEl>
                                              <p:pRg st="18" end="18"/>
                                            </p:txEl>
                                          </p:spTgt>
                                        </p:tgtEl>
                                        <p:attrNameLst>
                                          <p:attrName>ppt_x</p:attrName>
                                        </p:attrNameLst>
                                      </p:cBhvr>
                                      <p:tavLst>
                                        <p:tav tm="0">
                                          <p:val>
                                            <p:strVal val="#ppt_x"/>
                                          </p:val>
                                        </p:tav>
                                        <p:tav tm="100000">
                                          <p:val>
                                            <p:strVal val="#ppt_x"/>
                                          </p:val>
                                        </p:tav>
                                      </p:tavLst>
                                    </p:anim>
                                    <p:anim calcmode="lin" valueType="num">
                                      <p:cBhvr>
                                        <p:cTn id="114" dur="1000" fill="hold"/>
                                        <p:tgtEl>
                                          <p:spTgt spid="7171">
                                            <p:txEl>
                                              <p:pRg st="18" end="18"/>
                                            </p:txEl>
                                          </p:spTgt>
                                        </p:tgtEl>
                                        <p:attrNameLst>
                                          <p:attrName>ppt_y</p:attrName>
                                        </p:attrNameLst>
                                      </p:cBhvr>
                                      <p:tavLst>
                                        <p:tav tm="0">
                                          <p:val>
                                            <p:strVal val="#ppt_y+.1"/>
                                          </p:val>
                                        </p:tav>
                                        <p:tav tm="100000">
                                          <p:val>
                                            <p:strVal val="#ppt_y"/>
                                          </p:val>
                                        </p:tav>
                                      </p:tavLst>
                                    </p:anim>
                                  </p:childTnLst>
                                </p:cTn>
                              </p:par>
                            </p:childTnLst>
                          </p:cTn>
                        </p:par>
                      </p:childTnLst>
                    </p:cTn>
                  </p:par>
                  <p:par>
                    <p:cTn id="115" fill="hold">
                      <p:stCondLst>
                        <p:cond delay="indefinite"/>
                      </p:stCondLst>
                      <p:childTnLst>
                        <p:par>
                          <p:cTn id="116" fill="hold">
                            <p:stCondLst>
                              <p:cond delay="0"/>
                            </p:stCondLst>
                            <p:childTnLst>
                              <p:par>
                                <p:cTn id="117" presetID="42" presetClass="entr" presetSubtype="0" fill="hold" nodeType="clickEffect">
                                  <p:stCondLst>
                                    <p:cond delay="0"/>
                                  </p:stCondLst>
                                  <p:childTnLst>
                                    <p:set>
                                      <p:cBhvr>
                                        <p:cTn id="118" dur="1" fill="hold">
                                          <p:stCondLst>
                                            <p:cond delay="0"/>
                                          </p:stCondLst>
                                        </p:cTn>
                                        <p:tgtEl>
                                          <p:spTgt spid="7171">
                                            <p:txEl>
                                              <p:pRg st="19" end="19"/>
                                            </p:txEl>
                                          </p:spTgt>
                                        </p:tgtEl>
                                        <p:attrNameLst>
                                          <p:attrName>style.visibility</p:attrName>
                                        </p:attrNameLst>
                                      </p:cBhvr>
                                      <p:to>
                                        <p:strVal val="visible"/>
                                      </p:to>
                                    </p:set>
                                    <p:animEffect transition="in" filter="fade">
                                      <p:cBhvr>
                                        <p:cTn id="119" dur="1000"/>
                                        <p:tgtEl>
                                          <p:spTgt spid="7171">
                                            <p:txEl>
                                              <p:pRg st="19" end="19"/>
                                            </p:txEl>
                                          </p:spTgt>
                                        </p:tgtEl>
                                      </p:cBhvr>
                                    </p:animEffect>
                                    <p:anim calcmode="lin" valueType="num">
                                      <p:cBhvr>
                                        <p:cTn id="120" dur="1000" fill="hold"/>
                                        <p:tgtEl>
                                          <p:spTgt spid="7171">
                                            <p:txEl>
                                              <p:pRg st="19" end="19"/>
                                            </p:txEl>
                                          </p:spTgt>
                                        </p:tgtEl>
                                        <p:attrNameLst>
                                          <p:attrName>ppt_x</p:attrName>
                                        </p:attrNameLst>
                                      </p:cBhvr>
                                      <p:tavLst>
                                        <p:tav tm="0">
                                          <p:val>
                                            <p:strVal val="#ppt_x"/>
                                          </p:val>
                                        </p:tav>
                                        <p:tav tm="100000">
                                          <p:val>
                                            <p:strVal val="#ppt_x"/>
                                          </p:val>
                                        </p:tav>
                                      </p:tavLst>
                                    </p:anim>
                                    <p:anim calcmode="lin" valueType="num">
                                      <p:cBhvr>
                                        <p:cTn id="121" dur="1000" fill="hold"/>
                                        <p:tgtEl>
                                          <p:spTgt spid="7171">
                                            <p:txEl>
                                              <p:pRg st="19" end="19"/>
                                            </p:txEl>
                                          </p:spTgt>
                                        </p:tgtEl>
                                        <p:attrNameLst>
                                          <p:attrName>ppt_y</p:attrName>
                                        </p:attrNameLst>
                                      </p:cBhvr>
                                      <p:tavLst>
                                        <p:tav tm="0">
                                          <p:val>
                                            <p:strVal val="#ppt_y+.1"/>
                                          </p:val>
                                        </p:tav>
                                        <p:tav tm="100000">
                                          <p:val>
                                            <p:strVal val="#ppt_y"/>
                                          </p:val>
                                        </p:tav>
                                      </p:tavLst>
                                    </p:anim>
                                  </p:childTnLst>
                                </p:cTn>
                              </p:par>
                            </p:childTnLst>
                          </p:cTn>
                        </p:par>
                      </p:childTnLst>
                    </p:cTn>
                  </p:par>
                  <p:par>
                    <p:cTn id="122" fill="hold">
                      <p:stCondLst>
                        <p:cond delay="indefinite"/>
                      </p:stCondLst>
                      <p:childTnLst>
                        <p:par>
                          <p:cTn id="123" fill="hold">
                            <p:stCondLst>
                              <p:cond delay="0"/>
                            </p:stCondLst>
                            <p:childTnLst>
                              <p:par>
                                <p:cTn id="124" presetID="42" presetClass="entr" presetSubtype="0" fill="hold" nodeType="clickEffect">
                                  <p:stCondLst>
                                    <p:cond delay="0"/>
                                  </p:stCondLst>
                                  <p:childTnLst>
                                    <p:set>
                                      <p:cBhvr>
                                        <p:cTn id="125" dur="1" fill="hold">
                                          <p:stCondLst>
                                            <p:cond delay="0"/>
                                          </p:stCondLst>
                                        </p:cTn>
                                        <p:tgtEl>
                                          <p:spTgt spid="7171">
                                            <p:txEl>
                                              <p:pRg st="20" end="20"/>
                                            </p:txEl>
                                          </p:spTgt>
                                        </p:tgtEl>
                                        <p:attrNameLst>
                                          <p:attrName>style.visibility</p:attrName>
                                        </p:attrNameLst>
                                      </p:cBhvr>
                                      <p:to>
                                        <p:strVal val="visible"/>
                                      </p:to>
                                    </p:set>
                                    <p:animEffect transition="in" filter="fade">
                                      <p:cBhvr>
                                        <p:cTn id="126" dur="1000"/>
                                        <p:tgtEl>
                                          <p:spTgt spid="7171">
                                            <p:txEl>
                                              <p:pRg st="20" end="20"/>
                                            </p:txEl>
                                          </p:spTgt>
                                        </p:tgtEl>
                                      </p:cBhvr>
                                    </p:animEffect>
                                    <p:anim calcmode="lin" valueType="num">
                                      <p:cBhvr>
                                        <p:cTn id="127" dur="1000" fill="hold"/>
                                        <p:tgtEl>
                                          <p:spTgt spid="7171">
                                            <p:txEl>
                                              <p:pRg st="20" end="20"/>
                                            </p:txEl>
                                          </p:spTgt>
                                        </p:tgtEl>
                                        <p:attrNameLst>
                                          <p:attrName>ppt_x</p:attrName>
                                        </p:attrNameLst>
                                      </p:cBhvr>
                                      <p:tavLst>
                                        <p:tav tm="0">
                                          <p:val>
                                            <p:strVal val="#ppt_x"/>
                                          </p:val>
                                        </p:tav>
                                        <p:tav tm="100000">
                                          <p:val>
                                            <p:strVal val="#ppt_x"/>
                                          </p:val>
                                        </p:tav>
                                      </p:tavLst>
                                    </p:anim>
                                    <p:anim calcmode="lin" valueType="num">
                                      <p:cBhvr>
                                        <p:cTn id="128" dur="1000" fill="hold"/>
                                        <p:tgtEl>
                                          <p:spTgt spid="7171">
                                            <p:txEl>
                                              <p:pRg st="20" end="20"/>
                                            </p:txEl>
                                          </p:spTgt>
                                        </p:tgtEl>
                                        <p:attrNameLst>
                                          <p:attrName>ppt_y</p:attrName>
                                        </p:attrNameLst>
                                      </p:cBhvr>
                                      <p:tavLst>
                                        <p:tav tm="0">
                                          <p:val>
                                            <p:strVal val="#ppt_y+.1"/>
                                          </p:val>
                                        </p:tav>
                                        <p:tav tm="100000">
                                          <p:val>
                                            <p:strVal val="#ppt_y"/>
                                          </p:val>
                                        </p:tav>
                                      </p:tavLst>
                                    </p:anim>
                                  </p:childTnLst>
                                </p:cTn>
                              </p:par>
                            </p:childTnLst>
                          </p:cTn>
                        </p:par>
                      </p:childTnLst>
                    </p:cTn>
                  </p:par>
                  <p:par>
                    <p:cTn id="129" fill="hold">
                      <p:stCondLst>
                        <p:cond delay="indefinite"/>
                      </p:stCondLst>
                      <p:childTnLst>
                        <p:par>
                          <p:cTn id="130" fill="hold">
                            <p:stCondLst>
                              <p:cond delay="0"/>
                            </p:stCondLst>
                            <p:childTnLst>
                              <p:par>
                                <p:cTn id="131" presetID="42" presetClass="entr" presetSubtype="0" fill="hold" nodeType="clickEffect">
                                  <p:stCondLst>
                                    <p:cond delay="0"/>
                                  </p:stCondLst>
                                  <p:childTnLst>
                                    <p:set>
                                      <p:cBhvr>
                                        <p:cTn id="132" dur="1" fill="hold">
                                          <p:stCondLst>
                                            <p:cond delay="0"/>
                                          </p:stCondLst>
                                        </p:cTn>
                                        <p:tgtEl>
                                          <p:spTgt spid="7171">
                                            <p:txEl>
                                              <p:pRg st="21" end="21"/>
                                            </p:txEl>
                                          </p:spTgt>
                                        </p:tgtEl>
                                        <p:attrNameLst>
                                          <p:attrName>style.visibility</p:attrName>
                                        </p:attrNameLst>
                                      </p:cBhvr>
                                      <p:to>
                                        <p:strVal val="visible"/>
                                      </p:to>
                                    </p:set>
                                    <p:animEffect transition="in" filter="fade">
                                      <p:cBhvr>
                                        <p:cTn id="133" dur="1000"/>
                                        <p:tgtEl>
                                          <p:spTgt spid="7171">
                                            <p:txEl>
                                              <p:pRg st="21" end="21"/>
                                            </p:txEl>
                                          </p:spTgt>
                                        </p:tgtEl>
                                      </p:cBhvr>
                                    </p:animEffect>
                                    <p:anim calcmode="lin" valueType="num">
                                      <p:cBhvr>
                                        <p:cTn id="134" dur="1000" fill="hold"/>
                                        <p:tgtEl>
                                          <p:spTgt spid="7171">
                                            <p:txEl>
                                              <p:pRg st="21" end="21"/>
                                            </p:txEl>
                                          </p:spTgt>
                                        </p:tgtEl>
                                        <p:attrNameLst>
                                          <p:attrName>ppt_x</p:attrName>
                                        </p:attrNameLst>
                                      </p:cBhvr>
                                      <p:tavLst>
                                        <p:tav tm="0">
                                          <p:val>
                                            <p:strVal val="#ppt_x"/>
                                          </p:val>
                                        </p:tav>
                                        <p:tav tm="100000">
                                          <p:val>
                                            <p:strVal val="#ppt_x"/>
                                          </p:val>
                                        </p:tav>
                                      </p:tavLst>
                                    </p:anim>
                                    <p:anim calcmode="lin" valueType="num">
                                      <p:cBhvr>
                                        <p:cTn id="135" dur="1000" fill="hold"/>
                                        <p:tgtEl>
                                          <p:spTgt spid="7171">
                                            <p:txEl>
                                              <p:pRg st="21" end="21"/>
                                            </p:txEl>
                                          </p:spTgt>
                                        </p:tgtEl>
                                        <p:attrNameLst>
                                          <p:attrName>ppt_y</p:attrName>
                                        </p:attrNameLst>
                                      </p:cBhvr>
                                      <p:tavLst>
                                        <p:tav tm="0">
                                          <p:val>
                                            <p:strVal val="#ppt_y+.1"/>
                                          </p:val>
                                        </p:tav>
                                        <p:tav tm="100000">
                                          <p:val>
                                            <p:strVal val="#ppt_y"/>
                                          </p:val>
                                        </p:tav>
                                      </p:tavLst>
                                    </p:anim>
                                  </p:childTnLst>
                                </p:cTn>
                              </p:par>
                            </p:childTnLst>
                          </p:cTn>
                        </p:par>
                      </p:childTnLst>
                    </p:cTn>
                  </p:par>
                  <p:par>
                    <p:cTn id="136" fill="hold">
                      <p:stCondLst>
                        <p:cond delay="indefinite"/>
                      </p:stCondLst>
                      <p:childTnLst>
                        <p:par>
                          <p:cTn id="137" fill="hold">
                            <p:stCondLst>
                              <p:cond delay="0"/>
                            </p:stCondLst>
                            <p:childTnLst>
                              <p:par>
                                <p:cTn id="138" presetID="42" presetClass="entr" presetSubtype="0" fill="hold" nodeType="clickEffect">
                                  <p:stCondLst>
                                    <p:cond delay="0"/>
                                  </p:stCondLst>
                                  <p:childTnLst>
                                    <p:set>
                                      <p:cBhvr>
                                        <p:cTn id="139" dur="1" fill="hold">
                                          <p:stCondLst>
                                            <p:cond delay="0"/>
                                          </p:stCondLst>
                                        </p:cTn>
                                        <p:tgtEl>
                                          <p:spTgt spid="7171">
                                            <p:txEl>
                                              <p:pRg st="22" end="22"/>
                                            </p:txEl>
                                          </p:spTgt>
                                        </p:tgtEl>
                                        <p:attrNameLst>
                                          <p:attrName>style.visibility</p:attrName>
                                        </p:attrNameLst>
                                      </p:cBhvr>
                                      <p:to>
                                        <p:strVal val="visible"/>
                                      </p:to>
                                    </p:set>
                                    <p:animEffect transition="in" filter="fade">
                                      <p:cBhvr>
                                        <p:cTn id="140" dur="1000"/>
                                        <p:tgtEl>
                                          <p:spTgt spid="7171">
                                            <p:txEl>
                                              <p:pRg st="22" end="22"/>
                                            </p:txEl>
                                          </p:spTgt>
                                        </p:tgtEl>
                                      </p:cBhvr>
                                    </p:animEffect>
                                    <p:anim calcmode="lin" valueType="num">
                                      <p:cBhvr>
                                        <p:cTn id="141" dur="1000" fill="hold"/>
                                        <p:tgtEl>
                                          <p:spTgt spid="7171">
                                            <p:txEl>
                                              <p:pRg st="22" end="22"/>
                                            </p:txEl>
                                          </p:spTgt>
                                        </p:tgtEl>
                                        <p:attrNameLst>
                                          <p:attrName>ppt_x</p:attrName>
                                        </p:attrNameLst>
                                      </p:cBhvr>
                                      <p:tavLst>
                                        <p:tav tm="0">
                                          <p:val>
                                            <p:strVal val="#ppt_x"/>
                                          </p:val>
                                        </p:tav>
                                        <p:tav tm="100000">
                                          <p:val>
                                            <p:strVal val="#ppt_x"/>
                                          </p:val>
                                        </p:tav>
                                      </p:tavLst>
                                    </p:anim>
                                    <p:anim calcmode="lin" valueType="num">
                                      <p:cBhvr>
                                        <p:cTn id="142" dur="1000" fill="hold"/>
                                        <p:tgtEl>
                                          <p:spTgt spid="7171">
                                            <p:txEl>
                                              <p:pRg st="22" end="22"/>
                                            </p:txEl>
                                          </p:spTgt>
                                        </p:tgtEl>
                                        <p:attrNameLst>
                                          <p:attrName>ppt_y</p:attrName>
                                        </p:attrNameLst>
                                      </p:cBhvr>
                                      <p:tavLst>
                                        <p:tav tm="0">
                                          <p:val>
                                            <p:strVal val="#ppt_y+.1"/>
                                          </p:val>
                                        </p:tav>
                                        <p:tav tm="100000">
                                          <p:val>
                                            <p:strVal val="#ppt_y"/>
                                          </p:val>
                                        </p:tav>
                                      </p:tavLst>
                                    </p:anim>
                                  </p:childTnLst>
                                </p:cTn>
                              </p:par>
                            </p:childTnLst>
                          </p:cTn>
                        </p:par>
                      </p:childTnLst>
                    </p:cTn>
                  </p:par>
                  <p:par>
                    <p:cTn id="143" fill="hold">
                      <p:stCondLst>
                        <p:cond delay="indefinite"/>
                      </p:stCondLst>
                      <p:childTnLst>
                        <p:par>
                          <p:cTn id="144" fill="hold">
                            <p:stCondLst>
                              <p:cond delay="0"/>
                            </p:stCondLst>
                            <p:childTnLst>
                              <p:par>
                                <p:cTn id="145" presetID="42" presetClass="entr" presetSubtype="0" fill="hold" nodeType="clickEffect">
                                  <p:stCondLst>
                                    <p:cond delay="0"/>
                                  </p:stCondLst>
                                  <p:childTnLst>
                                    <p:set>
                                      <p:cBhvr>
                                        <p:cTn id="146" dur="1" fill="hold">
                                          <p:stCondLst>
                                            <p:cond delay="0"/>
                                          </p:stCondLst>
                                        </p:cTn>
                                        <p:tgtEl>
                                          <p:spTgt spid="7171">
                                            <p:txEl>
                                              <p:pRg st="24" end="24"/>
                                            </p:txEl>
                                          </p:spTgt>
                                        </p:tgtEl>
                                        <p:attrNameLst>
                                          <p:attrName>style.visibility</p:attrName>
                                        </p:attrNameLst>
                                      </p:cBhvr>
                                      <p:to>
                                        <p:strVal val="visible"/>
                                      </p:to>
                                    </p:set>
                                    <p:animEffect transition="in" filter="fade">
                                      <p:cBhvr>
                                        <p:cTn id="147" dur="1000"/>
                                        <p:tgtEl>
                                          <p:spTgt spid="7171">
                                            <p:txEl>
                                              <p:pRg st="24" end="24"/>
                                            </p:txEl>
                                          </p:spTgt>
                                        </p:tgtEl>
                                      </p:cBhvr>
                                    </p:animEffect>
                                    <p:anim calcmode="lin" valueType="num">
                                      <p:cBhvr>
                                        <p:cTn id="148" dur="1000" fill="hold"/>
                                        <p:tgtEl>
                                          <p:spTgt spid="7171">
                                            <p:txEl>
                                              <p:pRg st="24" end="24"/>
                                            </p:txEl>
                                          </p:spTgt>
                                        </p:tgtEl>
                                        <p:attrNameLst>
                                          <p:attrName>ppt_x</p:attrName>
                                        </p:attrNameLst>
                                      </p:cBhvr>
                                      <p:tavLst>
                                        <p:tav tm="0">
                                          <p:val>
                                            <p:strVal val="#ppt_x"/>
                                          </p:val>
                                        </p:tav>
                                        <p:tav tm="100000">
                                          <p:val>
                                            <p:strVal val="#ppt_x"/>
                                          </p:val>
                                        </p:tav>
                                      </p:tavLst>
                                    </p:anim>
                                    <p:anim calcmode="lin" valueType="num">
                                      <p:cBhvr>
                                        <p:cTn id="149" dur="1000" fill="hold"/>
                                        <p:tgtEl>
                                          <p:spTgt spid="7171">
                                            <p:txEl>
                                              <p:pRg st="24" end="24"/>
                                            </p:txEl>
                                          </p:spTgt>
                                        </p:tgtEl>
                                        <p:attrNameLst>
                                          <p:attrName>ppt_y</p:attrName>
                                        </p:attrNameLst>
                                      </p:cBhvr>
                                      <p:tavLst>
                                        <p:tav tm="0">
                                          <p:val>
                                            <p:strVal val="#ppt_y+.1"/>
                                          </p:val>
                                        </p:tav>
                                        <p:tav tm="100000">
                                          <p:val>
                                            <p:strVal val="#ppt_y"/>
                                          </p:val>
                                        </p:tav>
                                      </p:tavLst>
                                    </p:anim>
                                  </p:childTnLst>
                                </p:cTn>
                              </p:par>
                            </p:childTnLst>
                          </p:cTn>
                        </p:par>
                      </p:childTnLst>
                    </p:cTn>
                  </p:par>
                  <p:par>
                    <p:cTn id="150" fill="hold">
                      <p:stCondLst>
                        <p:cond delay="indefinite"/>
                      </p:stCondLst>
                      <p:childTnLst>
                        <p:par>
                          <p:cTn id="151" fill="hold">
                            <p:stCondLst>
                              <p:cond delay="0"/>
                            </p:stCondLst>
                            <p:childTnLst>
                              <p:par>
                                <p:cTn id="152" presetID="42" presetClass="entr" presetSubtype="0" fill="hold" nodeType="clickEffect">
                                  <p:stCondLst>
                                    <p:cond delay="0"/>
                                  </p:stCondLst>
                                  <p:childTnLst>
                                    <p:set>
                                      <p:cBhvr>
                                        <p:cTn id="153" dur="1" fill="hold">
                                          <p:stCondLst>
                                            <p:cond delay="0"/>
                                          </p:stCondLst>
                                        </p:cTn>
                                        <p:tgtEl>
                                          <p:spTgt spid="7171">
                                            <p:txEl>
                                              <p:pRg st="25" end="25"/>
                                            </p:txEl>
                                          </p:spTgt>
                                        </p:tgtEl>
                                        <p:attrNameLst>
                                          <p:attrName>style.visibility</p:attrName>
                                        </p:attrNameLst>
                                      </p:cBhvr>
                                      <p:to>
                                        <p:strVal val="visible"/>
                                      </p:to>
                                    </p:set>
                                    <p:animEffect transition="in" filter="fade">
                                      <p:cBhvr>
                                        <p:cTn id="154" dur="1000"/>
                                        <p:tgtEl>
                                          <p:spTgt spid="7171">
                                            <p:txEl>
                                              <p:pRg st="25" end="25"/>
                                            </p:txEl>
                                          </p:spTgt>
                                        </p:tgtEl>
                                      </p:cBhvr>
                                    </p:animEffect>
                                    <p:anim calcmode="lin" valueType="num">
                                      <p:cBhvr>
                                        <p:cTn id="155" dur="1000" fill="hold"/>
                                        <p:tgtEl>
                                          <p:spTgt spid="7171">
                                            <p:txEl>
                                              <p:pRg st="25" end="25"/>
                                            </p:txEl>
                                          </p:spTgt>
                                        </p:tgtEl>
                                        <p:attrNameLst>
                                          <p:attrName>ppt_x</p:attrName>
                                        </p:attrNameLst>
                                      </p:cBhvr>
                                      <p:tavLst>
                                        <p:tav tm="0">
                                          <p:val>
                                            <p:strVal val="#ppt_x"/>
                                          </p:val>
                                        </p:tav>
                                        <p:tav tm="100000">
                                          <p:val>
                                            <p:strVal val="#ppt_x"/>
                                          </p:val>
                                        </p:tav>
                                      </p:tavLst>
                                    </p:anim>
                                    <p:anim calcmode="lin" valueType="num">
                                      <p:cBhvr>
                                        <p:cTn id="156" dur="1000" fill="hold"/>
                                        <p:tgtEl>
                                          <p:spTgt spid="7171">
                                            <p:txEl>
                                              <p:pRg st="25" end="25"/>
                                            </p:txEl>
                                          </p:spTgt>
                                        </p:tgtEl>
                                        <p:attrNameLst>
                                          <p:attrName>ppt_y</p:attrName>
                                        </p:attrNameLst>
                                      </p:cBhvr>
                                      <p:tavLst>
                                        <p:tav tm="0">
                                          <p:val>
                                            <p:strVal val="#ppt_y+.1"/>
                                          </p:val>
                                        </p:tav>
                                        <p:tav tm="100000">
                                          <p:val>
                                            <p:strVal val="#ppt_y"/>
                                          </p:val>
                                        </p:tav>
                                      </p:tavLst>
                                    </p:anim>
                                  </p:childTnLst>
                                </p:cTn>
                              </p:par>
                            </p:childTnLst>
                          </p:cTn>
                        </p:par>
                      </p:childTnLst>
                    </p:cTn>
                  </p:par>
                  <p:par>
                    <p:cTn id="157" fill="hold">
                      <p:stCondLst>
                        <p:cond delay="indefinite"/>
                      </p:stCondLst>
                      <p:childTnLst>
                        <p:par>
                          <p:cTn id="158" fill="hold">
                            <p:stCondLst>
                              <p:cond delay="0"/>
                            </p:stCondLst>
                            <p:childTnLst>
                              <p:par>
                                <p:cTn id="159" presetID="42" presetClass="entr" presetSubtype="0" fill="hold" nodeType="clickEffect">
                                  <p:stCondLst>
                                    <p:cond delay="0"/>
                                  </p:stCondLst>
                                  <p:childTnLst>
                                    <p:set>
                                      <p:cBhvr>
                                        <p:cTn id="160" dur="1" fill="hold">
                                          <p:stCondLst>
                                            <p:cond delay="0"/>
                                          </p:stCondLst>
                                        </p:cTn>
                                        <p:tgtEl>
                                          <p:spTgt spid="7171">
                                            <p:txEl>
                                              <p:pRg st="27" end="27"/>
                                            </p:txEl>
                                          </p:spTgt>
                                        </p:tgtEl>
                                        <p:attrNameLst>
                                          <p:attrName>style.visibility</p:attrName>
                                        </p:attrNameLst>
                                      </p:cBhvr>
                                      <p:to>
                                        <p:strVal val="visible"/>
                                      </p:to>
                                    </p:set>
                                    <p:animEffect transition="in" filter="fade">
                                      <p:cBhvr>
                                        <p:cTn id="161" dur="1000"/>
                                        <p:tgtEl>
                                          <p:spTgt spid="7171">
                                            <p:txEl>
                                              <p:pRg st="27" end="27"/>
                                            </p:txEl>
                                          </p:spTgt>
                                        </p:tgtEl>
                                      </p:cBhvr>
                                    </p:animEffect>
                                    <p:anim calcmode="lin" valueType="num">
                                      <p:cBhvr>
                                        <p:cTn id="162" dur="1000" fill="hold"/>
                                        <p:tgtEl>
                                          <p:spTgt spid="7171">
                                            <p:txEl>
                                              <p:pRg st="27" end="27"/>
                                            </p:txEl>
                                          </p:spTgt>
                                        </p:tgtEl>
                                        <p:attrNameLst>
                                          <p:attrName>ppt_x</p:attrName>
                                        </p:attrNameLst>
                                      </p:cBhvr>
                                      <p:tavLst>
                                        <p:tav tm="0">
                                          <p:val>
                                            <p:strVal val="#ppt_x"/>
                                          </p:val>
                                        </p:tav>
                                        <p:tav tm="100000">
                                          <p:val>
                                            <p:strVal val="#ppt_x"/>
                                          </p:val>
                                        </p:tav>
                                      </p:tavLst>
                                    </p:anim>
                                    <p:anim calcmode="lin" valueType="num">
                                      <p:cBhvr>
                                        <p:cTn id="163" dur="1000" fill="hold"/>
                                        <p:tgtEl>
                                          <p:spTgt spid="7171">
                                            <p:txEl>
                                              <p:pRg st="27" end="27"/>
                                            </p:txEl>
                                          </p:spTgt>
                                        </p:tgtEl>
                                        <p:attrNameLst>
                                          <p:attrName>ppt_y</p:attrName>
                                        </p:attrNameLst>
                                      </p:cBhvr>
                                      <p:tavLst>
                                        <p:tav tm="0">
                                          <p:val>
                                            <p:strVal val="#ppt_y+.1"/>
                                          </p:val>
                                        </p:tav>
                                        <p:tav tm="100000">
                                          <p:val>
                                            <p:strVal val="#ppt_y"/>
                                          </p:val>
                                        </p:tav>
                                      </p:tavLst>
                                    </p:anim>
                                  </p:childTnLst>
                                </p:cTn>
                              </p:par>
                            </p:childTnLst>
                          </p:cTn>
                        </p:par>
                      </p:childTnLst>
                    </p:cTn>
                  </p:par>
                  <p:par>
                    <p:cTn id="164" fill="hold">
                      <p:stCondLst>
                        <p:cond delay="indefinite"/>
                      </p:stCondLst>
                      <p:childTnLst>
                        <p:par>
                          <p:cTn id="165" fill="hold">
                            <p:stCondLst>
                              <p:cond delay="0"/>
                            </p:stCondLst>
                            <p:childTnLst>
                              <p:par>
                                <p:cTn id="166" presetID="42" presetClass="entr" presetSubtype="0" fill="hold" nodeType="clickEffect">
                                  <p:stCondLst>
                                    <p:cond delay="0"/>
                                  </p:stCondLst>
                                  <p:childTnLst>
                                    <p:set>
                                      <p:cBhvr>
                                        <p:cTn id="167" dur="1" fill="hold">
                                          <p:stCondLst>
                                            <p:cond delay="0"/>
                                          </p:stCondLst>
                                        </p:cTn>
                                        <p:tgtEl>
                                          <p:spTgt spid="7171">
                                            <p:txEl>
                                              <p:pRg st="28" end="28"/>
                                            </p:txEl>
                                          </p:spTgt>
                                        </p:tgtEl>
                                        <p:attrNameLst>
                                          <p:attrName>style.visibility</p:attrName>
                                        </p:attrNameLst>
                                      </p:cBhvr>
                                      <p:to>
                                        <p:strVal val="visible"/>
                                      </p:to>
                                    </p:set>
                                    <p:animEffect transition="in" filter="fade">
                                      <p:cBhvr>
                                        <p:cTn id="168" dur="1000"/>
                                        <p:tgtEl>
                                          <p:spTgt spid="7171">
                                            <p:txEl>
                                              <p:pRg st="28" end="28"/>
                                            </p:txEl>
                                          </p:spTgt>
                                        </p:tgtEl>
                                      </p:cBhvr>
                                    </p:animEffect>
                                    <p:anim calcmode="lin" valueType="num">
                                      <p:cBhvr>
                                        <p:cTn id="169" dur="1000" fill="hold"/>
                                        <p:tgtEl>
                                          <p:spTgt spid="7171">
                                            <p:txEl>
                                              <p:pRg st="28" end="28"/>
                                            </p:txEl>
                                          </p:spTgt>
                                        </p:tgtEl>
                                        <p:attrNameLst>
                                          <p:attrName>ppt_x</p:attrName>
                                        </p:attrNameLst>
                                      </p:cBhvr>
                                      <p:tavLst>
                                        <p:tav tm="0">
                                          <p:val>
                                            <p:strVal val="#ppt_x"/>
                                          </p:val>
                                        </p:tav>
                                        <p:tav tm="100000">
                                          <p:val>
                                            <p:strVal val="#ppt_x"/>
                                          </p:val>
                                        </p:tav>
                                      </p:tavLst>
                                    </p:anim>
                                    <p:anim calcmode="lin" valueType="num">
                                      <p:cBhvr>
                                        <p:cTn id="170" dur="1000" fill="hold"/>
                                        <p:tgtEl>
                                          <p:spTgt spid="7171">
                                            <p:txEl>
                                              <p:pRg st="28" end="28"/>
                                            </p:txEl>
                                          </p:spTgt>
                                        </p:tgtEl>
                                        <p:attrNameLst>
                                          <p:attrName>ppt_y</p:attrName>
                                        </p:attrNameLst>
                                      </p:cBhvr>
                                      <p:tavLst>
                                        <p:tav tm="0">
                                          <p:val>
                                            <p:strVal val="#ppt_y+.1"/>
                                          </p:val>
                                        </p:tav>
                                        <p:tav tm="100000">
                                          <p:val>
                                            <p:strVal val="#ppt_y"/>
                                          </p:val>
                                        </p:tav>
                                      </p:tavLst>
                                    </p:anim>
                                  </p:childTnLst>
                                </p:cTn>
                              </p:par>
                            </p:childTnLst>
                          </p:cTn>
                        </p:par>
                      </p:childTnLst>
                    </p:cTn>
                  </p:par>
                  <p:par>
                    <p:cTn id="171" fill="hold">
                      <p:stCondLst>
                        <p:cond delay="indefinite"/>
                      </p:stCondLst>
                      <p:childTnLst>
                        <p:par>
                          <p:cTn id="172" fill="hold">
                            <p:stCondLst>
                              <p:cond delay="0"/>
                            </p:stCondLst>
                            <p:childTnLst>
                              <p:par>
                                <p:cTn id="173" presetID="42" presetClass="entr" presetSubtype="0" fill="hold" nodeType="clickEffect">
                                  <p:stCondLst>
                                    <p:cond delay="0"/>
                                  </p:stCondLst>
                                  <p:childTnLst>
                                    <p:set>
                                      <p:cBhvr>
                                        <p:cTn id="174" dur="1" fill="hold">
                                          <p:stCondLst>
                                            <p:cond delay="0"/>
                                          </p:stCondLst>
                                        </p:cTn>
                                        <p:tgtEl>
                                          <p:spTgt spid="7171">
                                            <p:txEl>
                                              <p:pRg st="29" end="29"/>
                                            </p:txEl>
                                          </p:spTgt>
                                        </p:tgtEl>
                                        <p:attrNameLst>
                                          <p:attrName>style.visibility</p:attrName>
                                        </p:attrNameLst>
                                      </p:cBhvr>
                                      <p:to>
                                        <p:strVal val="visible"/>
                                      </p:to>
                                    </p:set>
                                    <p:animEffect transition="in" filter="fade">
                                      <p:cBhvr>
                                        <p:cTn id="175" dur="1000"/>
                                        <p:tgtEl>
                                          <p:spTgt spid="7171">
                                            <p:txEl>
                                              <p:pRg st="29" end="29"/>
                                            </p:txEl>
                                          </p:spTgt>
                                        </p:tgtEl>
                                      </p:cBhvr>
                                    </p:animEffect>
                                    <p:anim calcmode="lin" valueType="num">
                                      <p:cBhvr>
                                        <p:cTn id="176" dur="1000" fill="hold"/>
                                        <p:tgtEl>
                                          <p:spTgt spid="7171">
                                            <p:txEl>
                                              <p:pRg st="29" end="29"/>
                                            </p:txEl>
                                          </p:spTgt>
                                        </p:tgtEl>
                                        <p:attrNameLst>
                                          <p:attrName>ppt_x</p:attrName>
                                        </p:attrNameLst>
                                      </p:cBhvr>
                                      <p:tavLst>
                                        <p:tav tm="0">
                                          <p:val>
                                            <p:strVal val="#ppt_x"/>
                                          </p:val>
                                        </p:tav>
                                        <p:tav tm="100000">
                                          <p:val>
                                            <p:strVal val="#ppt_x"/>
                                          </p:val>
                                        </p:tav>
                                      </p:tavLst>
                                    </p:anim>
                                    <p:anim calcmode="lin" valueType="num">
                                      <p:cBhvr>
                                        <p:cTn id="177" dur="1000" fill="hold"/>
                                        <p:tgtEl>
                                          <p:spTgt spid="7171">
                                            <p:txEl>
                                              <p:pRg st="29" end="29"/>
                                            </p:txEl>
                                          </p:spTgt>
                                        </p:tgtEl>
                                        <p:attrNameLst>
                                          <p:attrName>ppt_y</p:attrName>
                                        </p:attrNameLst>
                                      </p:cBhvr>
                                      <p:tavLst>
                                        <p:tav tm="0">
                                          <p:val>
                                            <p:strVal val="#ppt_y+.1"/>
                                          </p:val>
                                        </p:tav>
                                        <p:tav tm="100000">
                                          <p:val>
                                            <p:strVal val="#ppt_y"/>
                                          </p:val>
                                        </p:tav>
                                      </p:tavLst>
                                    </p:anim>
                                  </p:childTnLst>
                                </p:cTn>
                              </p:par>
                            </p:childTnLst>
                          </p:cTn>
                        </p:par>
                      </p:childTnLst>
                    </p:cTn>
                  </p:par>
                  <p:par>
                    <p:cTn id="178" fill="hold">
                      <p:stCondLst>
                        <p:cond delay="indefinite"/>
                      </p:stCondLst>
                      <p:childTnLst>
                        <p:par>
                          <p:cTn id="179" fill="hold">
                            <p:stCondLst>
                              <p:cond delay="0"/>
                            </p:stCondLst>
                            <p:childTnLst>
                              <p:par>
                                <p:cTn id="180" presetID="42" presetClass="entr" presetSubtype="0" fill="hold" nodeType="clickEffect">
                                  <p:stCondLst>
                                    <p:cond delay="0"/>
                                  </p:stCondLst>
                                  <p:childTnLst>
                                    <p:set>
                                      <p:cBhvr>
                                        <p:cTn id="181" dur="1" fill="hold">
                                          <p:stCondLst>
                                            <p:cond delay="0"/>
                                          </p:stCondLst>
                                        </p:cTn>
                                        <p:tgtEl>
                                          <p:spTgt spid="7171">
                                            <p:txEl>
                                              <p:pRg st="31" end="31"/>
                                            </p:txEl>
                                          </p:spTgt>
                                        </p:tgtEl>
                                        <p:attrNameLst>
                                          <p:attrName>style.visibility</p:attrName>
                                        </p:attrNameLst>
                                      </p:cBhvr>
                                      <p:to>
                                        <p:strVal val="visible"/>
                                      </p:to>
                                    </p:set>
                                    <p:animEffect transition="in" filter="fade">
                                      <p:cBhvr>
                                        <p:cTn id="182" dur="1000"/>
                                        <p:tgtEl>
                                          <p:spTgt spid="7171">
                                            <p:txEl>
                                              <p:pRg st="31" end="31"/>
                                            </p:txEl>
                                          </p:spTgt>
                                        </p:tgtEl>
                                      </p:cBhvr>
                                    </p:animEffect>
                                    <p:anim calcmode="lin" valueType="num">
                                      <p:cBhvr>
                                        <p:cTn id="183" dur="1000" fill="hold"/>
                                        <p:tgtEl>
                                          <p:spTgt spid="7171">
                                            <p:txEl>
                                              <p:pRg st="31" end="31"/>
                                            </p:txEl>
                                          </p:spTgt>
                                        </p:tgtEl>
                                        <p:attrNameLst>
                                          <p:attrName>ppt_x</p:attrName>
                                        </p:attrNameLst>
                                      </p:cBhvr>
                                      <p:tavLst>
                                        <p:tav tm="0">
                                          <p:val>
                                            <p:strVal val="#ppt_x"/>
                                          </p:val>
                                        </p:tav>
                                        <p:tav tm="100000">
                                          <p:val>
                                            <p:strVal val="#ppt_x"/>
                                          </p:val>
                                        </p:tav>
                                      </p:tavLst>
                                    </p:anim>
                                    <p:anim calcmode="lin" valueType="num">
                                      <p:cBhvr>
                                        <p:cTn id="184" dur="1000" fill="hold"/>
                                        <p:tgtEl>
                                          <p:spTgt spid="7171">
                                            <p:txEl>
                                              <p:pRg st="31" end="31"/>
                                            </p:txEl>
                                          </p:spTgt>
                                        </p:tgtEl>
                                        <p:attrNameLst>
                                          <p:attrName>ppt_y</p:attrName>
                                        </p:attrNameLst>
                                      </p:cBhvr>
                                      <p:tavLst>
                                        <p:tav tm="0">
                                          <p:val>
                                            <p:strVal val="#ppt_y+.1"/>
                                          </p:val>
                                        </p:tav>
                                        <p:tav tm="100000">
                                          <p:val>
                                            <p:strVal val="#ppt_y"/>
                                          </p:val>
                                        </p:tav>
                                      </p:tavLst>
                                    </p:anim>
                                  </p:childTnLst>
                                </p:cTn>
                              </p:par>
                            </p:childTnLst>
                          </p:cTn>
                        </p:par>
                      </p:childTnLst>
                    </p:cTn>
                  </p:par>
                  <p:par>
                    <p:cTn id="185" fill="hold">
                      <p:stCondLst>
                        <p:cond delay="indefinite"/>
                      </p:stCondLst>
                      <p:childTnLst>
                        <p:par>
                          <p:cTn id="186" fill="hold">
                            <p:stCondLst>
                              <p:cond delay="0"/>
                            </p:stCondLst>
                            <p:childTnLst>
                              <p:par>
                                <p:cTn id="187" presetID="42" presetClass="entr" presetSubtype="0" fill="hold" nodeType="clickEffect">
                                  <p:stCondLst>
                                    <p:cond delay="0"/>
                                  </p:stCondLst>
                                  <p:childTnLst>
                                    <p:set>
                                      <p:cBhvr>
                                        <p:cTn id="188" dur="1" fill="hold">
                                          <p:stCondLst>
                                            <p:cond delay="0"/>
                                          </p:stCondLst>
                                        </p:cTn>
                                        <p:tgtEl>
                                          <p:spTgt spid="7171">
                                            <p:txEl>
                                              <p:pRg st="32" end="32"/>
                                            </p:txEl>
                                          </p:spTgt>
                                        </p:tgtEl>
                                        <p:attrNameLst>
                                          <p:attrName>style.visibility</p:attrName>
                                        </p:attrNameLst>
                                      </p:cBhvr>
                                      <p:to>
                                        <p:strVal val="visible"/>
                                      </p:to>
                                    </p:set>
                                    <p:animEffect transition="in" filter="fade">
                                      <p:cBhvr>
                                        <p:cTn id="189" dur="1000"/>
                                        <p:tgtEl>
                                          <p:spTgt spid="7171">
                                            <p:txEl>
                                              <p:pRg st="32" end="32"/>
                                            </p:txEl>
                                          </p:spTgt>
                                        </p:tgtEl>
                                      </p:cBhvr>
                                    </p:animEffect>
                                    <p:anim calcmode="lin" valueType="num">
                                      <p:cBhvr>
                                        <p:cTn id="190" dur="1000" fill="hold"/>
                                        <p:tgtEl>
                                          <p:spTgt spid="7171">
                                            <p:txEl>
                                              <p:pRg st="32" end="32"/>
                                            </p:txEl>
                                          </p:spTgt>
                                        </p:tgtEl>
                                        <p:attrNameLst>
                                          <p:attrName>ppt_x</p:attrName>
                                        </p:attrNameLst>
                                      </p:cBhvr>
                                      <p:tavLst>
                                        <p:tav tm="0">
                                          <p:val>
                                            <p:strVal val="#ppt_x"/>
                                          </p:val>
                                        </p:tav>
                                        <p:tav tm="100000">
                                          <p:val>
                                            <p:strVal val="#ppt_x"/>
                                          </p:val>
                                        </p:tav>
                                      </p:tavLst>
                                    </p:anim>
                                    <p:anim calcmode="lin" valueType="num">
                                      <p:cBhvr>
                                        <p:cTn id="191" dur="1000" fill="hold"/>
                                        <p:tgtEl>
                                          <p:spTgt spid="7171">
                                            <p:txEl>
                                              <p:pRg st="32" end="32"/>
                                            </p:txEl>
                                          </p:spTgt>
                                        </p:tgtEl>
                                        <p:attrNameLst>
                                          <p:attrName>ppt_y</p:attrName>
                                        </p:attrNameLst>
                                      </p:cBhvr>
                                      <p:tavLst>
                                        <p:tav tm="0">
                                          <p:val>
                                            <p:strVal val="#ppt_y+.1"/>
                                          </p:val>
                                        </p:tav>
                                        <p:tav tm="100000">
                                          <p:val>
                                            <p:strVal val="#ppt_y"/>
                                          </p:val>
                                        </p:tav>
                                      </p:tavLst>
                                    </p:anim>
                                  </p:childTnLst>
                                </p:cTn>
                              </p:par>
                            </p:childTnLst>
                          </p:cTn>
                        </p:par>
                      </p:childTnLst>
                    </p:cTn>
                  </p:par>
                  <p:par>
                    <p:cTn id="192" fill="hold">
                      <p:stCondLst>
                        <p:cond delay="indefinite"/>
                      </p:stCondLst>
                      <p:childTnLst>
                        <p:par>
                          <p:cTn id="193" fill="hold">
                            <p:stCondLst>
                              <p:cond delay="0"/>
                            </p:stCondLst>
                            <p:childTnLst>
                              <p:par>
                                <p:cTn id="194" presetID="42" presetClass="entr" presetSubtype="0" fill="hold" nodeType="clickEffect">
                                  <p:stCondLst>
                                    <p:cond delay="0"/>
                                  </p:stCondLst>
                                  <p:childTnLst>
                                    <p:set>
                                      <p:cBhvr>
                                        <p:cTn id="195" dur="1" fill="hold">
                                          <p:stCondLst>
                                            <p:cond delay="0"/>
                                          </p:stCondLst>
                                        </p:cTn>
                                        <p:tgtEl>
                                          <p:spTgt spid="7171">
                                            <p:txEl>
                                              <p:pRg st="33" end="33"/>
                                            </p:txEl>
                                          </p:spTgt>
                                        </p:tgtEl>
                                        <p:attrNameLst>
                                          <p:attrName>style.visibility</p:attrName>
                                        </p:attrNameLst>
                                      </p:cBhvr>
                                      <p:to>
                                        <p:strVal val="visible"/>
                                      </p:to>
                                    </p:set>
                                    <p:animEffect transition="in" filter="fade">
                                      <p:cBhvr>
                                        <p:cTn id="196" dur="1000"/>
                                        <p:tgtEl>
                                          <p:spTgt spid="7171">
                                            <p:txEl>
                                              <p:pRg st="33" end="33"/>
                                            </p:txEl>
                                          </p:spTgt>
                                        </p:tgtEl>
                                      </p:cBhvr>
                                    </p:animEffect>
                                    <p:anim calcmode="lin" valueType="num">
                                      <p:cBhvr>
                                        <p:cTn id="197" dur="1000" fill="hold"/>
                                        <p:tgtEl>
                                          <p:spTgt spid="7171">
                                            <p:txEl>
                                              <p:pRg st="33" end="33"/>
                                            </p:txEl>
                                          </p:spTgt>
                                        </p:tgtEl>
                                        <p:attrNameLst>
                                          <p:attrName>ppt_x</p:attrName>
                                        </p:attrNameLst>
                                      </p:cBhvr>
                                      <p:tavLst>
                                        <p:tav tm="0">
                                          <p:val>
                                            <p:strVal val="#ppt_x"/>
                                          </p:val>
                                        </p:tav>
                                        <p:tav tm="100000">
                                          <p:val>
                                            <p:strVal val="#ppt_x"/>
                                          </p:val>
                                        </p:tav>
                                      </p:tavLst>
                                    </p:anim>
                                    <p:anim calcmode="lin" valueType="num">
                                      <p:cBhvr>
                                        <p:cTn id="198" dur="1000" fill="hold"/>
                                        <p:tgtEl>
                                          <p:spTgt spid="7171">
                                            <p:txEl>
                                              <p:pRg st="33" end="33"/>
                                            </p:txEl>
                                          </p:spTgt>
                                        </p:tgtEl>
                                        <p:attrNameLst>
                                          <p:attrName>ppt_y</p:attrName>
                                        </p:attrNameLst>
                                      </p:cBhvr>
                                      <p:tavLst>
                                        <p:tav tm="0">
                                          <p:val>
                                            <p:strVal val="#ppt_y+.1"/>
                                          </p:val>
                                        </p:tav>
                                        <p:tav tm="100000">
                                          <p:val>
                                            <p:strVal val="#ppt_y"/>
                                          </p:val>
                                        </p:tav>
                                      </p:tavLst>
                                    </p:anim>
                                  </p:childTnLst>
                                </p:cTn>
                              </p:par>
                            </p:childTnLst>
                          </p:cTn>
                        </p:par>
                      </p:childTnLst>
                    </p:cTn>
                  </p:par>
                  <p:par>
                    <p:cTn id="199" fill="hold">
                      <p:stCondLst>
                        <p:cond delay="indefinite"/>
                      </p:stCondLst>
                      <p:childTnLst>
                        <p:par>
                          <p:cTn id="200" fill="hold">
                            <p:stCondLst>
                              <p:cond delay="0"/>
                            </p:stCondLst>
                            <p:childTnLst>
                              <p:par>
                                <p:cTn id="201" presetID="42" presetClass="entr" presetSubtype="0" fill="hold" nodeType="clickEffect">
                                  <p:stCondLst>
                                    <p:cond delay="0"/>
                                  </p:stCondLst>
                                  <p:childTnLst>
                                    <p:set>
                                      <p:cBhvr>
                                        <p:cTn id="202" dur="1" fill="hold">
                                          <p:stCondLst>
                                            <p:cond delay="0"/>
                                          </p:stCondLst>
                                        </p:cTn>
                                        <p:tgtEl>
                                          <p:spTgt spid="7171">
                                            <p:txEl>
                                              <p:pRg st="35" end="35"/>
                                            </p:txEl>
                                          </p:spTgt>
                                        </p:tgtEl>
                                        <p:attrNameLst>
                                          <p:attrName>style.visibility</p:attrName>
                                        </p:attrNameLst>
                                      </p:cBhvr>
                                      <p:to>
                                        <p:strVal val="visible"/>
                                      </p:to>
                                    </p:set>
                                    <p:animEffect transition="in" filter="fade">
                                      <p:cBhvr>
                                        <p:cTn id="203" dur="1000"/>
                                        <p:tgtEl>
                                          <p:spTgt spid="7171">
                                            <p:txEl>
                                              <p:pRg st="35" end="35"/>
                                            </p:txEl>
                                          </p:spTgt>
                                        </p:tgtEl>
                                      </p:cBhvr>
                                    </p:animEffect>
                                    <p:anim calcmode="lin" valueType="num">
                                      <p:cBhvr>
                                        <p:cTn id="204" dur="1000" fill="hold"/>
                                        <p:tgtEl>
                                          <p:spTgt spid="7171">
                                            <p:txEl>
                                              <p:pRg st="35" end="35"/>
                                            </p:txEl>
                                          </p:spTgt>
                                        </p:tgtEl>
                                        <p:attrNameLst>
                                          <p:attrName>ppt_x</p:attrName>
                                        </p:attrNameLst>
                                      </p:cBhvr>
                                      <p:tavLst>
                                        <p:tav tm="0">
                                          <p:val>
                                            <p:strVal val="#ppt_x"/>
                                          </p:val>
                                        </p:tav>
                                        <p:tav tm="100000">
                                          <p:val>
                                            <p:strVal val="#ppt_x"/>
                                          </p:val>
                                        </p:tav>
                                      </p:tavLst>
                                    </p:anim>
                                    <p:anim calcmode="lin" valueType="num">
                                      <p:cBhvr>
                                        <p:cTn id="205" dur="1000" fill="hold"/>
                                        <p:tgtEl>
                                          <p:spTgt spid="7171">
                                            <p:txEl>
                                              <p:pRg st="35" end="35"/>
                                            </p:txEl>
                                          </p:spTgt>
                                        </p:tgtEl>
                                        <p:attrNameLst>
                                          <p:attrName>ppt_y</p:attrName>
                                        </p:attrNameLst>
                                      </p:cBhvr>
                                      <p:tavLst>
                                        <p:tav tm="0">
                                          <p:val>
                                            <p:strVal val="#ppt_y+.1"/>
                                          </p:val>
                                        </p:tav>
                                        <p:tav tm="100000">
                                          <p:val>
                                            <p:strVal val="#ppt_y"/>
                                          </p:val>
                                        </p:tav>
                                      </p:tavLst>
                                    </p:anim>
                                  </p:childTnLst>
                                </p:cTn>
                              </p:par>
                            </p:childTnLst>
                          </p:cTn>
                        </p:par>
                      </p:childTnLst>
                    </p:cTn>
                  </p:par>
                  <p:par>
                    <p:cTn id="206" fill="hold">
                      <p:stCondLst>
                        <p:cond delay="indefinite"/>
                      </p:stCondLst>
                      <p:childTnLst>
                        <p:par>
                          <p:cTn id="207" fill="hold">
                            <p:stCondLst>
                              <p:cond delay="0"/>
                            </p:stCondLst>
                            <p:childTnLst>
                              <p:par>
                                <p:cTn id="208" presetID="42" presetClass="entr" presetSubtype="0" fill="hold" nodeType="clickEffect">
                                  <p:stCondLst>
                                    <p:cond delay="0"/>
                                  </p:stCondLst>
                                  <p:childTnLst>
                                    <p:set>
                                      <p:cBhvr>
                                        <p:cTn id="209" dur="1" fill="hold">
                                          <p:stCondLst>
                                            <p:cond delay="0"/>
                                          </p:stCondLst>
                                        </p:cTn>
                                        <p:tgtEl>
                                          <p:spTgt spid="7171">
                                            <p:txEl>
                                              <p:pRg st="36" end="36"/>
                                            </p:txEl>
                                          </p:spTgt>
                                        </p:tgtEl>
                                        <p:attrNameLst>
                                          <p:attrName>style.visibility</p:attrName>
                                        </p:attrNameLst>
                                      </p:cBhvr>
                                      <p:to>
                                        <p:strVal val="visible"/>
                                      </p:to>
                                    </p:set>
                                    <p:animEffect transition="in" filter="fade">
                                      <p:cBhvr>
                                        <p:cTn id="210" dur="1000"/>
                                        <p:tgtEl>
                                          <p:spTgt spid="7171">
                                            <p:txEl>
                                              <p:pRg st="36" end="36"/>
                                            </p:txEl>
                                          </p:spTgt>
                                        </p:tgtEl>
                                      </p:cBhvr>
                                    </p:animEffect>
                                    <p:anim calcmode="lin" valueType="num">
                                      <p:cBhvr>
                                        <p:cTn id="211" dur="1000" fill="hold"/>
                                        <p:tgtEl>
                                          <p:spTgt spid="7171">
                                            <p:txEl>
                                              <p:pRg st="36" end="36"/>
                                            </p:txEl>
                                          </p:spTgt>
                                        </p:tgtEl>
                                        <p:attrNameLst>
                                          <p:attrName>ppt_x</p:attrName>
                                        </p:attrNameLst>
                                      </p:cBhvr>
                                      <p:tavLst>
                                        <p:tav tm="0">
                                          <p:val>
                                            <p:strVal val="#ppt_x"/>
                                          </p:val>
                                        </p:tav>
                                        <p:tav tm="100000">
                                          <p:val>
                                            <p:strVal val="#ppt_x"/>
                                          </p:val>
                                        </p:tav>
                                      </p:tavLst>
                                    </p:anim>
                                    <p:anim calcmode="lin" valueType="num">
                                      <p:cBhvr>
                                        <p:cTn id="212" dur="1000" fill="hold"/>
                                        <p:tgtEl>
                                          <p:spTgt spid="7171">
                                            <p:txEl>
                                              <p:pRg st="36" end="36"/>
                                            </p:txEl>
                                          </p:spTgt>
                                        </p:tgtEl>
                                        <p:attrNameLst>
                                          <p:attrName>ppt_y</p:attrName>
                                        </p:attrNameLst>
                                      </p:cBhvr>
                                      <p:tavLst>
                                        <p:tav tm="0">
                                          <p:val>
                                            <p:strVal val="#ppt_y+.1"/>
                                          </p:val>
                                        </p:tav>
                                        <p:tav tm="100000">
                                          <p:val>
                                            <p:strVal val="#ppt_y"/>
                                          </p:val>
                                        </p:tav>
                                      </p:tavLst>
                                    </p:anim>
                                  </p:childTnLst>
                                </p:cTn>
                              </p:par>
                            </p:childTnLst>
                          </p:cTn>
                        </p:par>
                      </p:childTnLst>
                    </p:cTn>
                  </p:par>
                  <p:par>
                    <p:cTn id="213" fill="hold">
                      <p:stCondLst>
                        <p:cond delay="indefinite"/>
                      </p:stCondLst>
                      <p:childTnLst>
                        <p:par>
                          <p:cTn id="214" fill="hold">
                            <p:stCondLst>
                              <p:cond delay="0"/>
                            </p:stCondLst>
                            <p:childTnLst>
                              <p:par>
                                <p:cTn id="215" presetID="42" presetClass="entr" presetSubtype="0" fill="hold" nodeType="clickEffect">
                                  <p:stCondLst>
                                    <p:cond delay="0"/>
                                  </p:stCondLst>
                                  <p:childTnLst>
                                    <p:set>
                                      <p:cBhvr>
                                        <p:cTn id="216" dur="1" fill="hold">
                                          <p:stCondLst>
                                            <p:cond delay="0"/>
                                          </p:stCondLst>
                                        </p:cTn>
                                        <p:tgtEl>
                                          <p:spTgt spid="7171">
                                            <p:txEl>
                                              <p:pRg st="38" end="38"/>
                                            </p:txEl>
                                          </p:spTgt>
                                        </p:tgtEl>
                                        <p:attrNameLst>
                                          <p:attrName>style.visibility</p:attrName>
                                        </p:attrNameLst>
                                      </p:cBhvr>
                                      <p:to>
                                        <p:strVal val="visible"/>
                                      </p:to>
                                    </p:set>
                                    <p:animEffect transition="in" filter="fade">
                                      <p:cBhvr>
                                        <p:cTn id="217" dur="1000"/>
                                        <p:tgtEl>
                                          <p:spTgt spid="7171">
                                            <p:txEl>
                                              <p:pRg st="38" end="38"/>
                                            </p:txEl>
                                          </p:spTgt>
                                        </p:tgtEl>
                                      </p:cBhvr>
                                    </p:animEffect>
                                    <p:anim calcmode="lin" valueType="num">
                                      <p:cBhvr>
                                        <p:cTn id="218" dur="1000" fill="hold"/>
                                        <p:tgtEl>
                                          <p:spTgt spid="7171">
                                            <p:txEl>
                                              <p:pRg st="38" end="38"/>
                                            </p:txEl>
                                          </p:spTgt>
                                        </p:tgtEl>
                                        <p:attrNameLst>
                                          <p:attrName>ppt_x</p:attrName>
                                        </p:attrNameLst>
                                      </p:cBhvr>
                                      <p:tavLst>
                                        <p:tav tm="0">
                                          <p:val>
                                            <p:strVal val="#ppt_x"/>
                                          </p:val>
                                        </p:tav>
                                        <p:tav tm="100000">
                                          <p:val>
                                            <p:strVal val="#ppt_x"/>
                                          </p:val>
                                        </p:tav>
                                      </p:tavLst>
                                    </p:anim>
                                    <p:anim calcmode="lin" valueType="num">
                                      <p:cBhvr>
                                        <p:cTn id="219" dur="1000" fill="hold"/>
                                        <p:tgtEl>
                                          <p:spTgt spid="7171">
                                            <p:txEl>
                                              <p:pRg st="38" end="38"/>
                                            </p:txEl>
                                          </p:spTgt>
                                        </p:tgtEl>
                                        <p:attrNameLst>
                                          <p:attrName>ppt_y</p:attrName>
                                        </p:attrNameLst>
                                      </p:cBhvr>
                                      <p:tavLst>
                                        <p:tav tm="0">
                                          <p:val>
                                            <p:strVal val="#ppt_y+.1"/>
                                          </p:val>
                                        </p:tav>
                                        <p:tav tm="100000">
                                          <p:val>
                                            <p:strVal val="#ppt_y"/>
                                          </p:val>
                                        </p:tav>
                                      </p:tavLst>
                                    </p:anim>
                                  </p:childTnLst>
                                </p:cTn>
                              </p:par>
                            </p:childTnLst>
                          </p:cTn>
                        </p:par>
                      </p:childTnLst>
                    </p:cTn>
                  </p:par>
                  <p:par>
                    <p:cTn id="220" fill="hold">
                      <p:stCondLst>
                        <p:cond delay="indefinite"/>
                      </p:stCondLst>
                      <p:childTnLst>
                        <p:par>
                          <p:cTn id="221" fill="hold">
                            <p:stCondLst>
                              <p:cond delay="0"/>
                            </p:stCondLst>
                            <p:childTnLst>
                              <p:par>
                                <p:cTn id="222" presetID="42" presetClass="entr" presetSubtype="0" fill="hold" nodeType="clickEffect">
                                  <p:stCondLst>
                                    <p:cond delay="0"/>
                                  </p:stCondLst>
                                  <p:childTnLst>
                                    <p:set>
                                      <p:cBhvr>
                                        <p:cTn id="223" dur="1" fill="hold">
                                          <p:stCondLst>
                                            <p:cond delay="0"/>
                                          </p:stCondLst>
                                        </p:cTn>
                                        <p:tgtEl>
                                          <p:spTgt spid="7171">
                                            <p:txEl>
                                              <p:pRg st="39" end="39"/>
                                            </p:txEl>
                                          </p:spTgt>
                                        </p:tgtEl>
                                        <p:attrNameLst>
                                          <p:attrName>style.visibility</p:attrName>
                                        </p:attrNameLst>
                                      </p:cBhvr>
                                      <p:to>
                                        <p:strVal val="visible"/>
                                      </p:to>
                                    </p:set>
                                    <p:animEffect transition="in" filter="fade">
                                      <p:cBhvr>
                                        <p:cTn id="224" dur="1000"/>
                                        <p:tgtEl>
                                          <p:spTgt spid="7171">
                                            <p:txEl>
                                              <p:pRg st="39" end="39"/>
                                            </p:txEl>
                                          </p:spTgt>
                                        </p:tgtEl>
                                      </p:cBhvr>
                                    </p:animEffect>
                                    <p:anim calcmode="lin" valueType="num">
                                      <p:cBhvr>
                                        <p:cTn id="225" dur="1000" fill="hold"/>
                                        <p:tgtEl>
                                          <p:spTgt spid="7171">
                                            <p:txEl>
                                              <p:pRg st="39" end="39"/>
                                            </p:txEl>
                                          </p:spTgt>
                                        </p:tgtEl>
                                        <p:attrNameLst>
                                          <p:attrName>ppt_x</p:attrName>
                                        </p:attrNameLst>
                                      </p:cBhvr>
                                      <p:tavLst>
                                        <p:tav tm="0">
                                          <p:val>
                                            <p:strVal val="#ppt_x"/>
                                          </p:val>
                                        </p:tav>
                                        <p:tav tm="100000">
                                          <p:val>
                                            <p:strVal val="#ppt_x"/>
                                          </p:val>
                                        </p:tav>
                                      </p:tavLst>
                                    </p:anim>
                                    <p:anim calcmode="lin" valueType="num">
                                      <p:cBhvr>
                                        <p:cTn id="226" dur="1000" fill="hold"/>
                                        <p:tgtEl>
                                          <p:spTgt spid="7171">
                                            <p:txEl>
                                              <p:pRg st="39" end="39"/>
                                            </p:txEl>
                                          </p:spTgt>
                                        </p:tgtEl>
                                        <p:attrNameLst>
                                          <p:attrName>ppt_y</p:attrName>
                                        </p:attrNameLst>
                                      </p:cBhvr>
                                      <p:tavLst>
                                        <p:tav tm="0">
                                          <p:val>
                                            <p:strVal val="#ppt_y+.1"/>
                                          </p:val>
                                        </p:tav>
                                        <p:tav tm="100000">
                                          <p:val>
                                            <p:strVal val="#ppt_y"/>
                                          </p:val>
                                        </p:tav>
                                      </p:tavLst>
                                    </p:anim>
                                  </p:childTnLst>
                                </p:cTn>
                              </p:par>
                            </p:childTnLst>
                          </p:cTn>
                        </p:par>
                      </p:childTnLst>
                    </p:cTn>
                  </p:par>
                  <p:par>
                    <p:cTn id="227" fill="hold">
                      <p:stCondLst>
                        <p:cond delay="indefinite"/>
                      </p:stCondLst>
                      <p:childTnLst>
                        <p:par>
                          <p:cTn id="228" fill="hold">
                            <p:stCondLst>
                              <p:cond delay="0"/>
                            </p:stCondLst>
                            <p:childTnLst>
                              <p:par>
                                <p:cTn id="229" presetID="42" presetClass="entr" presetSubtype="0" fill="hold" nodeType="clickEffect">
                                  <p:stCondLst>
                                    <p:cond delay="0"/>
                                  </p:stCondLst>
                                  <p:childTnLst>
                                    <p:set>
                                      <p:cBhvr>
                                        <p:cTn id="230" dur="1" fill="hold">
                                          <p:stCondLst>
                                            <p:cond delay="0"/>
                                          </p:stCondLst>
                                        </p:cTn>
                                        <p:tgtEl>
                                          <p:spTgt spid="7171">
                                            <p:txEl>
                                              <p:pRg st="40" end="40"/>
                                            </p:txEl>
                                          </p:spTgt>
                                        </p:tgtEl>
                                        <p:attrNameLst>
                                          <p:attrName>style.visibility</p:attrName>
                                        </p:attrNameLst>
                                      </p:cBhvr>
                                      <p:to>
                                        <p:strVal val="visible"/>
                                      </p:to>
                                    </p:set>
                                    <p:animEffect transition="in" filter="fade">
                                      <p:cBhvr>
                                        <p:cTn id="231" dur="1000"/>
                                        <p:tgtEl>
                                          <p:spTgt spid="7171">
                                            <p:txEl>
                                              <p:pRg st="40" end="40"/>
                                            </p:txEl>
                                          </p:spTgt>
                                        </p:tgtEl>
                                      </p:cBhvr>
                                    </p:animEffect>
                                    <p:anim calcmode="lin" valueType="num">
                                      <p:cBhvr>
                                        <p:cTn id="232" dur="1000" fill="hold"/>
                                        <p:tgtEl>
                                          <p:spTgt spid="7171">
                                            <p:txEl>
                                              <p:pRg st="40" end="40"/>
                                            </p:txEl>
                                          </p:spTgt>
                                        </p:tgtEl>
                                        <p:attrNameLst>
                                          <p:attrName>ppt_x</p:attrName>
                                        </p:attrNameLst>
                                      </p:cBhvr>
                                      <p:tavLst>
                                        <p:tav tm="0">
                                          <p:val>
                                            <p:strVal val="#ppt_x"/>
                                          </p:val>
                                        </p:tav>
                                        <p:tav tm="100000">
                                          <p:val>
                                            <p:strVal val="#ppt_x"/>
                                          </p:val>
                                        </p:tav>
                                      </p:tavLst>
                                    </p:anim>
                                    <p:anim calcmode="lin" valueType="num">
                                      <p:cBhvr>
                                        <p:cTn id="233" dur="1000" fill="hold"/>
                                        <p:tgtEl>
                                          <p:spTgt spid="7171">
                                            <p:txEl>
                                              <p:pRg st="40" end="40"/>
                                            </p:txEl>
                                          </p:spTgt>
                                        </p:tgtEl>
                                        <p:attrNameLst>
                                          <p:attrName>ppt_y</p:attrName>
                                        </p:attrNameLst>
                                      </p:cBhvr>
                                      <p:tavLst>
                                        <p:tav tm="0">
                                          <p:val>
                                            <p:strVal val="#ppt_y+.1"/>
                                          </p:val>
                                        </p:tav>
                                        <p:tav tm="100000">
                                          <p:val>
                                            <p:strVal val="#ppt_y"/>
                                          </p:val>
                                        </p:tav>
                                      </p:tavLst>
                                    </p:anim>
                                  </p:childTnLst>
                                </p:cTn>
                              </p:par>
                            </p:childTnLst>
                          </p:cTn>
                        </p:par>
                      </p:childTnLst>
                    </p:cTn>
                  </p:par>
                  <p:par>
                    <p:cTn id="234" fill="hold">
                      <p:stCondLst>
                        <p:cond delay="indefinite"/>
                      </p:stCondLst>
                      <p:childTnLst>
                        <p:par>
                          <p:cTn id="235" fill="hold">
                            <p:stCondLst>
                              <p:cond delay="0"/>
                            </p:stCondLst>
                            <p:childTnLst>
                              <p:par>
                                <p:cTn id="236" presetID="42" presetClass="entr" presetSubtype="0" fill="hold" nodeType="clickEffect">
                                  <p:stCondLst>
                                    <p:cond delay="0"/>
                                  </p:stCondLst>
                                  <p:childTnLst>
                                    <p:set>
                                      <p:cBhvr>
                                        <p:cTn id="237" dur="1" fill="hold">
                                          <p:stCondLst>
                                            <p:cond delay="0"/>
                                          </p:stCondLst>
                                        </p:cTn>
                                        <p:tgtEl>
                                          <p:spTgt spid="7171">
                                            <p:txEl>
                                              <p:pRg st="41" end="41"/>
                                            </p:txEl>
                                          </p:spTgt>
                                        </p:tgtEl>
                                        <p:attrNameLst>
                                          <p:attrName>style.visibility</p:attrName>
                                        </p:attrNameLst>
                                      </p:cBhvr>
                                      <p:to>
                                        <p:strVal val="visible"/>
                                      </p:to>
                                    </p:set>
                                    <p:animEffect transition="in" filter="fade">
                                      <p:cBhvr>
                                        <p:cTn id="238" dur="1000"/>
                                        <p:tgtEl>
                                          <p:spTgt spid="7171">
                                            <p:txEl>
                                              <p:pRg st="41" end="41"/>
                                            </p:txEl>
                                          </p:spTgt>
                                        </p:tgtEl>
                                      </p:cBhvr>
                                    </p:animEffect>
                                    <p:anim calcmode="lin" valueType="num">
                                      <p:cBhvr>
                                        <p:cTn id="239" dur="1000" fill="hold"/>
                                        <p:tgtEl>
                                          <p:spTgt spid="7171">
                                            <p:txEl>
                                              <p:pRg st="41" end="41"/>
                                            </p:txEl>
                                          </p:spTgt>
                                        </p:tgtEl>
                                        <p:attrNameLst>
                                          <p:attrName>ppt_x</p:attrName>
                                        </p:attrNameLst>
                                      </p:cBhvr>
                                      <p:tavLst>
                                        <p:tav tm="0">
                                          <p:val>
                                            <p:strVal val="#ppt_x"/>
                                          </p:val>
                                        </p:tav>
                                        <p:tav tm="100000">
                                          <p:val>
                                            <p:strVal val="#ppt_x"/>
                                          </p:val>
                                        </p:tav>
                                      </p:tavLst>
                                    </p:anim>
                                    <p:anim calcmode="lin" valueType="num">
                                      <p:cBhvr>
                                        <p:cTn id="240" dur="1000" fill="hold"/>
                                        <p:tgtEl>
                                          <p:spTgt spid="7171">
                                            <p:txEl>
                                              <p:pRg st="41" end="41"/>
                                            </p:txEl>
                                          </p:spTgt>
                                        </p:tgtEl>
                                        <p:attrNameLst>
                                          <p:attrName>ppt_y</p:attrName>
                                        </p:attrNameLst>
                                      </p:cBhvr>
                                      <p:tavLst>
                                        <p:tav tm="0">
                                          <p:val>
                                            <p:strVal val="#ppt_y+.1"/>
                                          </p:val>
                                        </p:tav>
                                        <p:tav tm="100000">
                                          <p:val>
                                            <p:strVal val="#ppt_y"/>
                                          </p:val>
                                        </p:tav>
                                      </p:tavLst>
                                    </p:anim>
                                  </p:childTnLst>
                                </p:cTn>
                              </p:par>
                            </p:childTnLst>
                          </p:cTn>
                        </p:par>
                      </p:childTnLst>
                    </p:cTn>
                  </p:par>
                  <p:par>
                    <p:cTn id="241" fill="hold">
                      <p:stCondLst>
                        <p:cond delay="indefinite"/>
                      </p:stCondLst>
                      <p:childTnLst>
                        <p:par>
                          <p:cTn id="242" fill="hold">
                            <p:stCondLst>
                              <p:cond delay="0"/>
                            </p:stCondLst>
                            <p:childTnLst>
                              <p:par>
                                <p:cTn id="243" presetID="42" presetClass="entr" presetSubtype="0" fill="hold" nodeType="clickEffect">
                                  <p:stCondLst>
                                    <p:cond delay="0"/>
                                  </p:stCondLst>
                                  <p:childTnLst>
                                    <p:set>
                                      <p:cBhvr>
                                        <p:cTn id="244" dur="1" fill="hold">
                                          <p:stCondLst>
                                            <p:cond delay="0"/>
                                          </p:stCondLst>
                                        </p:cTn>
                                        <p:tgtEl>
                                          <p:spTgt spid="7171">
                                            <p:txEl>
                                              <p:pRg st="43" end="43"/>
                                            </p:txEl>
                                          </p:spTgt>
                                        </p:tgtEl>
                                        <p:attrNameLst>
                                          <p:attrName>style.visibility</p:attrName>
                                        </p:attrNameLst>
                                      </p:cBhvr>
                                      <p:to>
                                        <p:strVal val="visible"/>
                                      </p:to>
                                    </p:set>
                                    <p:animEffect transition="in" filter="fade">
                                      <p:cBhvr>
                                        <p:cTn id="245" dur="1000"/>
                                        <p:tgtEl>
                                          <p:spTgt spid="7171">
                                            <p:txEl>
                                              <p:pRg st="43" end="43"/>
                                            </p:txEl>
                                          </p:spTgt>
                                        </p:tgtEl>
                                      </p:cBhvr>
                                    </p:animEffect>
                                    <p:anim calcmode="lin" valueType="num">
                                      <p:cBhvr>
                                        <p:cTn id="246" dur="1000" fill="hold"/>
                                        <p:tgtEl>
                                          <p:spTgt spid="7171">
                                            <p:txEl>
                                              <p:pRg st="43" end="43"/>
                                            </p:txEl>
                                          </p:spTgt>
                                        </p:tgtEl>
                                        <p:attrNameLst>
                                          <p:attrName>ppt_x</p:attrName>
                                        </p:attrNameLst>
                                      </p:cBhvr>
                                      <p:tavLst>
                                        <p:tav tm="0">
                                          <p:val>
                                            <p:strVal val="#ppt_x"/>
                                          </p:val>
                                        </p:tav>
                                        <p:tav tm="100000">
                                          <p:val>
                                            <p:strVal val="#ppt_x"/>
                                          </p:val>
                                        </p:tav>
                                      </p:tavLst>
                                    </p:anim>
                                    <p:anim calcmode="lin" valueType="num">
                                      <p:cBhvr>
                                        <p:cTn id="247" dur="1000" fill="hold"/>
                                        <p:tgtEl>
                                          <p:spTgt spid="7171">
                                            <p:txEl>
                                              <p:pRg st="43" end="43"/>
                                            </p:txEl>
                                          </p:spTgt>
                                        </p:tgtEl>
                                        <p:attrNameLst>
                                          <p:attrName>ppt_y</p:attrName>
                                        </p:attrNameLst>
                                      </p:cBhvr>
                                      <p:tavLst>
                                        <p:tav tm="0">
                                          <p:val>
                                            <p:strVal val="#ppt_y+.1"/>
                                          </p:val>
                                        </p:tav>
                                        <p:tav tm="100000">
                                          <p:val>
                                            <p:strVal val="#ppt_y"/>
                                          </p:val>
                                        </p:tav>
                                      </p:tavLst>
                                    </p:anim>
                                  </p:childTnLst>
                                </p:cTn>
                              </p:par>
                            </p:childTnLst>
                          </p:cTn>
                        </p:par>
                      </p:childTnLst>
                    </p:cTn>
                  </p:par>
                  <p:par>
                    <p:cTn id="248" fill="hold">
                      <p:stCondLst>
                        <p:cond delay="indefinite"/>
                      </p:stCondLst>
                      <p:childTnLst>
                        <p:par>
                          <p:cTn id="249" fill="hold">
                            <p:stCondLst>
                              <p:cond delay="0"/>
                            </p:stCondLst>
                            <p:childTnLst>
                              <p:par>
                                <p:cTn id="250" presetID="42" presetClass="entr" presetSubtype="0" fill="hold" nodeType="clickEffect">
                                  <p:stCondLst>
                                    <p:cond delay="0"/>
                                  </p:stCondLst>
                                  <p:childTnLst>
                                    <p:set>
                                      <p:cBhvr>
                                        <p:cTn id="251" dur="1" fill="hold">
                                          <p:stCondLst>
                                            <p:cond delay="0"/>
                                          </p:stCondLst>
                                        </p:cTn>
                                        <p:tgtEl>
                                          <p:spTgt spid="7171">
                                            <p:txEl>
                                              <p:pRg st="44" end="44"/>
                                            </p:txEl>
                                          </p:spTgt>
                                        </p:tgtEl>
                                        <p:attrNameLst>
                                          <p:attrName>style.visibility</p:attrName>
                                        </p:attrNameLst>
                                      </p:cBhvr>
                                      <p:to>
                                        <p:strVal val="visible"/>
                                      </p:to>
                                    </p:set>
                                    <p:animEffect transition="in" filter="fade">
                                      <p:cBhvr>
                                        <p:cTn id="252" dur="1000"/>
                                        <p:tgtEl>
                                          <p:spTgt spid="7171">
                                            <p:txEl>
                                              <p:pRg st="44" end="44"/>
                                            </p:txEl>
                                          </p:spTgt>
                                        </p:tgtEl>
                                      </p:cBhvr>
                                    </p:animEffect>
                                    <p:anim calcmode="lin" valueType="num">
                                      <p:cBhvr>
                                        <p:cTn id="253" dur="1000" fill="hold"/>
                                        <p:tgtEl>
                                          <p:spTgt spid="7171">
                                            <p:txEl>
                                              <p:pRg st="44" end="44"/>
                                            </p:txEl>
                                          </p:spTgt>
                                        </p:tgtEl>
                                        <p:attrNameLst>
                                          <p:attrName>ppt_x</p:attrName>
                                        </p:attrNameLst>
                                      </p:cBhvr>
                                      <p:tavLst>
                                        <p:tav tm="0">
                                          <p:val>
                                            <p:strVal val="#ppt_x"/>
                                          </p:val>
                                        </p:tav>
                                        <p:tav tm="100000">
                                          <p:val>
                                            <p:strVal val="#ppt_x"/>
                                          </p:val>
                                        </p:tav>
                                      </p:tavLst>
                                    </p:anim>
                                    <p:anim calcmode="lin" valueType="num">
                                      <p:cBhvr>
                                        <p:cTn id="254" dur="1000" fill="hold"/>
                                        <p:tgtEl>
                                          <p:spTgt spid="7171">
                                            <p:txEl>
                                              <p:pRg st="44" end="44"/>
                                            </p:txEl>
                                          </p:spTgt>
                                        </p:tgtEl>
                                        <p:attrNameLst>
                                          <p:attrName>ppt_y</p:attrName>
                                        </p:attrNameLst>
                                      </p:cBhvr>
                                      <p:tavLst>
                                        <p:tav tm="0">
                                          <p:val>
                                            <p:strVal val="#ppt_y+.1"/>
                                          </p:val>
                                        </p:tav>
                                        <p:tav tm="100000">
                                          <p:val>
                                            <p:strVal val="#ppt_y"/>
                                          </p:val>
                                        </p:tav>
                                      </p:tavLst>
                                    </p:anim>
                                  </p:childTnLst>
                                </p:cTn>
                              </p:par>
                            </p:childTnLst>
                          </p:cTn>
                        </p:par>
                      </p:childTnLst>
                    </p:cTn>
                  </p:par>
                  <p:par>
                    <p:cTn id="255" fill="hold">
                      <p:stCondLst>
                        <p:cond delay="indefinite"/>
                      </p:stCondLst>
                      <p:childTnLst>
                        <p:par>
                          <p:cTn id="256" fill="hold">
                            <p:stCondLst>
                              <p:cond delay="0"/>
                            </p:stCondLst>
                            <p:childTnLst>
                              <p:par>
                                <p:cTn id="257" presetID="42" presetClass="entr" presetSubtype="0" fill="hold" nodeType="clickEffect">
                                  <p:stCondLst>
                                    <p:cond delay="0"/>
                                  </p:stCondLst>
                                  <p:childTnLst>
                                    <p:set>
                                      <p:cBhvr>
                                        <p:cTn id="258" dur="1" fill="hold">
                                          <p:stCondLst>
                                            <p:cond delay="0"/>
                                          </p:stCondLst>
                                        </p:cTn>
                                        <p:tgtEl>
                                          <p:spTgt spid="7171">
                                            <p:txEl>
                                              <p:pRg st="45" end="45"/>
                                            </p:txEl>
                                          </p:spTgt>
                                        </p:tgtEl>
                                        <p:attrNameLst>
                                          <p:attrName>style.visibility</p:attrName>
                                        </p:attrNameLst>
                                      </p:cBhvr>
                                      <p:to>
                                        <p:strVal val="visible"/>
                                      </p:to>
                                    </p:set>
                                    <p:animEffect transition="in" filter="fade">
                                      <p:cBhvr>
                                        <p:cTn id="259" dur="1000"/>
                                        <p:tgtEl>
                                          <p:spTgt spid="7171">
                                            <p:txEl>
                                              <p:pRg st="45" end="45"/>
                                            </p:txEl>
                                          </p:spTgt>
                                        </p:tgtEl>
                                      </p:cBhvr>
                                    </p:animEffect>
                                    <p:anim calcmode="lin" valueType="num">
                                      <p:cBhvr>
                                        <p:cTn id="260" dur="1000" fill="hold"/>
                                        <p:tgtEl>
                                          <p:spTgt spid="7171">
                                            <p:txEl>
                                              <p:pRg st="45" end="45"/>
                                            </p:txEl>
                                          </p:spTgt>
                                        </p:tgtEl>
                                        <p:attrNameLst>
                                          <p:attrName>ppt_x</p:attrName>
                                        </p:attrNameLst>
                                      </p:cBhvr>
                                      <p:tavLst>
                                        <p:tav tm="0">
                                          <p:val>
                                            <p:strVal val="#ppt_x"/>
                                          </p:val>
                                        </p:tav>
                                        <p:tav tm="100000">
                                          <p:val>
                                            <p:strVal val="#ppt_x"/>
                                          </p:val>
                                        </p:tav>
                                      </p:tavLst>
                                    </p:anim>
                                    <p:anim calcmode="lin" valueType="num">
                                      <p:cBhvr>
                                        <p:cTn id="261" dur="1000" fill="hold"/>
                                        <p:tgtEl>
                                          <p:spTgt spid="7171">
                                            <p:txEl>
                                              <p:pRg st="45" end="45"/>
                                            </p:txEl>
                                          </p:spTgt>
                                        </p:tgtEl>
                                        <p:attrNameLst>
                                          <p:attrName>ppt_y</p:attrName>
                                        </p:attrNameLst>
                                      </p:cBhvr>
                                      <p:tavLst>
                                        <p:tav tm="0">
                                          <p:val>
                                            <p:strVal val="#ppt_y+.1"/>
                                          </p:val>
                                        </p:tav>
                                        <p:tav tm="100000">
                                          <p:val>
                                            <p:strVal val="#ppt_y"/>
                                          </p:val>
                                        </p:tav>
                                      </p:tavLst>
                                    </p:anim>
                                  </p:childTnLst>
                                </p:cTn>
                              </p:par>
                            </p:childTnLst>
                          </p:cTn>
                        </p:par>
                      </p:childTnLst>
                    </p:cTn>
                  </p:par>
                  <p:par>
                    <p:cTn id="262" fill="hold">
                      <p:stCondLst>
                        <p:cond delay="indefinite"/>
                      </p:stCondLst>
                      <p:childTnLst>
                        <p:par>
                          <p:cTn id="263" fill="hold">
                            <p:stCondLst>
                              <p:cond delay="0"/>
                            </p:stCondLst>
                            <p:childTnLst>
                              <p:par>
                                <p:cTn id="264" presetID="42" presetClass="entr" presetSubtype="0" fill="hold" nodeType="clickEffect">
                                  <p:stCondLst>
                                    <p:cond delay="0"/>
                                  </p:stCondLst>
                                  <p:childTnLst>
                                    <p:set>
                                      <p:cBhvr>
                                        <p:cTn id="265" dur="1" fill="hold">
                                          <p:stCondLst>
                                            <p:cond delay="0"/>
                                          </p:stCondLst>
                                        </p:cTn>
                                        <p:tgtEl>
                                          <p:spTgt spid="7171">
                                            <p:txEl>
                                              <p:pRg st="46" end="46"/>
                                            </p:txEl>
                                          </p:spTgt>
                                        </p:tgtEl>
                                        <p:attrNameLst>
                                          <p:attrName>style.visibility</p:attrName>
                                        </p:attrNameLst>
                                      </p:cBhvr>
                                      <p:to>
                                        <p:strVal val="visible"/>
                                      </p:to>
                                    </p:set>
                                    <p:animEffect transition="in" filter="fade">
                                      <p:cBhvr>
                                        <p:cTn id="266" dur="1000"/>
                                        <p:tgtEl>
                                          <p:spTgt spid="7171">
                                            <p:txEl>
                                              <p:pRg st="46" end="46"/>
                                            </p:txEl>
                                          </p:spTgt>
                                        </p:tgtEl>
                                      </p:cBhvr>
                                    </p:animEffect>
                                    <p:anim calcmode="lin" valueType="num">
                                      <p:cBhvr>
                                        <p:cTn id="267" dur="1000" fill="hold"/>
                                        <p:tgtEl>
                                          <p:spTgt spid="7171">
                                            <p:txEl>
                                              <p:pRg st="46" end="46"/>
                                            </p:txEl>
                                          </p:spTgt>
                                        </p:tgtEl>
                                        <p:attrNameLst>
                                          <p:attrName>ppt_x</p:attrName>
                                        </p:attrNameLst>
                                      </p:cBhvr>
                                      <p:tavLst>
                                        <p:tav tm="0">
                                          <p:val>
                                            <p:strVal val="#ppt_x"/>
                                          </p:val>
                                        </p:tav>
                                        <p:tav tm="100000">
                                          <p:val>
                                            <p:strVal val="#ppt_x"/>
                                          </p:val>
                                        </p:tav>
                                      </p:tavLst>
                                    </p:anim>
                                    <p:anim calcmode="lin" valueType="num">
                                      <p:cBhvr>
                                        <p:cTn id="268" dur="1000" fill="hold"/>
                                        <p:tgtEl>
                                          <p:spTgt spid="7171">
                                            <p:txEl>
                                              <p:pRg st="46" end="46"/>
                                            </p:txEl>
                                          </p:spTgt>
                                        </p:tgtEl>
                                        <p:attrNameLst>
                                          <p:attrName>ppt_y</p:attrName>
                                        </p:attrNameLst>
                                      </p:cBhvr>
                                      <p:tavLst>
                                        <p:tav tm="0">
                                          <p:val>
                                            <p:strVal val="#ppt_y+.1"/>
                                          </p:val>
                                        </p:tav>
                                        <p:tav tm="100000">
                                          <p:val>
                                            <p:strVal val="#ppt_y"/>
                                          </p:val>
                                        </p:tav>
                                      </p:tavLst>
                                    </p:anim>
                                  </p:childTnLst>
                                </p:cTn>
                              </p:par>
                            </p:childTnLst>
                          </p:cTn>
                        </p:par>
                      </p:childTnLst>
                    </p:cTn>
                  </p:par>
                  <p:par>
                    <p:cTn id="269" fill="hold">
                      <p:stCondLst>
                        <p:cond delay="indefinite"/>
                      </p:stCondLst>
                      <p:childTnLst>
                        <p:par>
                          <p:cTn id="270" fill="hold">
                            <p:stCondLst>
                              <p:cond delay="0"/>
                            </p:stCondLst>
                            <p:childTnLst>
                              <p:par>
                                <p:cTn id="271" presetID="42" presetClass="entr" presetSubtype="0" fill="hold" nodeType="clickEffect">
                                  <p:stCondLst>
                                    <p:cond delay="0"/>
                                  </p:stCondLst>
                                  <p:childTnLst>
                                    <p:set>
                                      <p:cBhvr>
                                        <p:cTn id="272" dur="1" fill="hold">
                                          <p:stCondLst>
                                            <p:cond delay="0"/>
                                          </p:stCondLst>
                                        </p:cTn>
                                        <p:tgtEl>
                                          <p:spTgt spid="7171">
                                            <p:txEl>
                                              <p:pRg st="47" end="47"/>
                                            </p:txEl>
                                          </p:spTgt>
                                        </p:tgtEl>
                                        <p:attrNameLst>
                                          <p:attrName>style.visibility</p:attrName>
                                        </p:attrNameLst>
                                      </p:cBhvr>
                                      <p:to>
                                        <p:strVal val="visible"/>
                                      </p:to>
                                    </p:set>
                                    <p:animEffect transition="in" filter="fade">
                                      <p:cBhvr>
                                        <p:cTn id="273" dur="1000"/>
                                        <p:tgtEl>
                                          <p:spTgt spid="7171">
                                            <p:txEl>
                                              <p:pRg st="47" end="47"/>
                                            </p:txEl>
                                          </p:spTgt>
                                        </p:tgtEl>
                                      </p:cBhvr>
                                    </p:animEffect>
                                    <p:anim calcmode="lin" valueType="num">
                                      <p:cBhvr>
                                        <p:cTn id="274" dur="1000" fill="hold"/>
                                        <p:tgtEl>
                                          <p:spTgt spid="7171">
                                            <p:txEl>
                                              <p:pRg st="47" end="47"/>
                                            </p:txEl>
                                          </p:spTgt>
                                        </p:tgtEl>
                                        <p:attrNameLst>
                                          <p:attrName>ppt_x</p:attrName>
                                        </p:attrNameLst>
                                      </p:cBhvr>
                                      <p:tavLst>
                                        <p:tav tm="0">
                                          <p:val>
                                            <p:strVal val="#ppt_x"/>
                                          </p:val>
                                        </p:tav>
                                        <p:tav tm="100000">
                                          <p:val>
                                            <p:strVal val="#ppt_x"/>
                                          </p:val>
                                        </p:tav>
                                      </p:tavLst>
                                    </p:anim>
                                    <p:anim calcmode="lin" valueType="num">
                                      <p:cBhvr>
                                        <p:cTn id="275" dur="1000" fill="hold"/>
                                        <p:tgtEl>
                                          <p:spTgt spid="7171">
                                            <p:txEl>
                                              <p:pRg st="47" end="47"/>
                                            </p:txEl>
                                          </p:spTgt>
                                        </p:tgtEl>
                                        <p:attrNameLst>
                                          <p:attrName>ppt_y</p:attrName>
                                        </p:attrNameLst>
                                      </p:cBhvr>
                                      <p:tavLst>
                                        <p:tav tm="0">
                                          <p:val>
                                            <p:strVal val="#ppt_y+.1"/>
                                          </p:val>
                                        </p:tav>
                                        <p:tav tm="100000">
                                          <p:val>
                                            <p:strVal val="#ppt_y"/>
                                          </p:val>
                                        </p:tav>
                                      </p:tavLst>
                                    </p:anim>
                                  </p:childTnLst>
                                </p:cTn>
                              </p:par>
                            </p:childTnLst>
                          </p:cTn>
                        </p:par>
                      </p:childTnLst>
                    </p:cTn>
                  </p:par>
                  <p:par>
                    <p:cTn id="276" fill="hold">
                      <p:stCondLst>
                        <p:cond delay="indefinite"/>
                      </p:stCondLst>
                      <p:childTnLst>
                        <p:par>
                          <p:cTn id="277" fill="hold">
                            <p:stCondLst>
                              <p:cond delay="0"/>
                            </p:stCondLst>
                            <p:childTnLst>
                              <p:par>
                                <p:cTn id="278" presetID="42" presetClass="entr" presetSubtype="0" fill="hold" nodeType="clickEffect">
                                  <p:stCondLst>
                                    <p:cond delay="0"/>
                                  </p:stCondLst>
                                  <p:childTnLst>
                                    <p:set>
                                      <p:cBhvr>
                                        <p:cTn id="279" dur="1" fill="hold">
                                          <p:stCondLst>
                                            <p:cond delay="0"/>
                                          </p:stCondLst>
                                        </p:cTn>
                                        <p:tgtEl>
                                          <p:spTgt spid="7171">
                                            <p:txEl>
                                              <p:pRg st="48" end="48"/>
                                            </p:txEl>
                                          </p:spTgt>
                                        </p:tgtEl>
                                        <p:attrNameLst>
                                          <p:attrName>style.visibility</p:attrName>
                                        </p:attrNameLst>
                                      </p:cBhvr>
                                      <p:to>
                                        <p:strVal val="visible"/>
                                      </p:to>
                                    </p:set>
                                    <p:animEffect transition="in" filter="fade">
                                      <p:cBhvr>
                                        <p:cTn id="280" dur="1000"/>
                                        <p:tgtEl>
                                          <p:spTgt spid="7171">
                                            <p:txEl>
                                              <p:pRg st="48" end="48"/>
                                            </p:txEl>
                                          </p:spTgt>
                                        </p:tgtEl>
                                      </p:cBhvr>
                                    </p:animEffect>
                                    <p:anim calcmode="lin" valueType="num">
                                      <p:cBhvr>
                                        <p:cTn id="281" dur="1000" fill="hold"/>
                                        <p:tgtEl>
                                          <p:spTgt spid="7171">
                                            <p:txEl>
                                              <p:pRg st="48" end="48"/>
                                            </p:txEl>
                                          </p:spTgt>
                                        </p:tgtEl>
                                        <p:attrNameLst>
                                          <p:attrName>ppt_x</p:attrName>
                                        </p:attrNameLst>
                                      </p:cBhvr>
                                      <p:tavLst>
                                        <p:tav tm="0">
                                          <p:val>
                                            <p:strVal val="#ppt_x"/>
                                          </p:val>
                                        </p:tav>
                                        <p:tav tm="100000">
                                          <p:val>
                                            <p:strVal val="#ppt_x"/>
                                          </p:val>
                                        </p:tav>
                                      </p:tavLst>
                                    </p:anim>
                                    <p:anim calcmode="lin" valueType="num">
                                      <p:cBhvr>
                                        <p:cTn id="282" dur="1000" fill="hold"/>
                                        <p:tgtEl>
                                          <p:spTgt spid="7171">
                                            <p:txEl>
                                              <p:pRg st="48" end="4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bg>
      <p:bgPr>
        <a:solidFill>
          <a:srgbClr val="8000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4000" b="1" i="1" dirty="0">
                <a:effectLst>
                  <a:outerShdw blurRad="38100" dist="38100" dir="2700000" algn="tl">
                    <a:srgbClr val="000000"/>
                  </a:outerShdw>
                </a:effectLst>
              </a:rPr>
              <a:t>Learning to love justice and mercy</a:t>
            </a:r>
          </a:p>
        </p:txBody>
      </p:sp>
      <p:sp>
        <p:nvSpPr>
          <p:cNvPr id="7171" name="Rectangle 3"/>
          <p:cNvSpPr>
            <a:spLocks noGrp="1" noChangeArrowheads="1"/>
          </p:cNvSpPr>
          <p:nvPr>
            <p:ph type="body" idx="1"/>
          </p:nvPr>
        </p:nvSpPr>
        <p:spPr/>
        <p:txBody>
          <a:bodyPr/>
          <a:lstStyle/>
          <a:p>
            <a:r>
              <a:rPr lang="en-US" altLang="en-US" sz="4000" b="1" u="sng" dirty="0">
                <a:effectLst>
                  <a:outerShdw blurRad="38100" dist="38100" dir="2700000" algn="tl">
                    <a:srgbClr val="000000"/>
                  </a:outerShdw>
                </a:effectLst>
              </a:rPr>
              <a:t>Matthew 7:12</a:t>
            </a:r>
            <a:r>
              <a:rPr lang="en-US" altLang="en-US" sz="4000" dirty="0">
                <a:effectLst>
                  <a:outerShdw blurRad="38100" dist="38100" dir="2700000" algn="tl">
                    <a:srgbClr val="000000"/>
                  </a:outerShdw>
                </a:effectLst>
              </a:rPr>
              <a:t> - "Therefore, whatever you want men to do to you, do also to them, for this is the Law and the Prophets.</a:t>
            </a:r>
          </a:p>
        </p:txBody>
      </p:sp>
    </p:spTree>
    <p:extLst>
      <p:ext uri="{BB962C8B-B14F-4D97-AF65-F5344CB8AC3E}">
        <p14:creationId xmlns:p14="http://schemas.microsoft.com/office/powerpoint/2010/main" val="438206529"/>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bg>
      <p:bgPr>
        <a:solidFill>
          <a:srgbClr val="8000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4000" b="1" i="1" dirty="0">
                <a:effectLst>
                  <a:outerShdw blurRad="38100" dist="38100" dir="2700000" algn="tl">
                    <a:srgbClr val="000000"/>
                  </a:outerShdw>
                </a:effectLst>
              </a:rPr>
              <a:t>Learning to love justice and mercy</a:t>
            </a:r>
          </a:p>
        </p:txBody>
      </p:sp>
      <p:sp>
        <p:nvSpPr>
          <p:cNvPr id="7171" name="Rectangle 3"/>
          <p:cNvSpPr>
            <a:spLocks noGrp="1" noChangeArrowheads="1"/>
          </p:cNvSpPr>
          <p:nvPr>
            <p:ph type="body" idx="1"/>
          </p:nvPr>
        </p:nvSpPr>
        <p:spPr/>
        <p:txBody>
          <a:bodyPr/>
          <a:lstStyle/>
          <a:p>
            <a:r>
              <a:rPr lang="en-US" altLang="en-US" sz="4000" dirty="0">
                <a:effectLst>
                  <a:outerShdw blurRad="38100" dist="38100" dir="2700000" algn="tl">
                    <a:srgbClr val="000000"/>
                  </a:outerShdw>
                </a:effectLst>
              </a:rPr>
              <a:t>Each of us would desire true justice and mercy to be shown to us! This is what         makes God’s character </a:t>
            </a:r>
            <a:r>
              <a:rPr lang="en-US" altLang="en-US" sz="4000" i="1" u="sng" dirty="0">
                <a:effectLst>
                  <a:outerShdw blurRad="38100" dist="38100" dir="2700000" algn="tl">
                    <a:srgbClr val="000000"/>
                  </a:outerShdw>
                </a:effectLst>
              </a:rPr>
              <a:t>so appealing</a:t>
            </a:r>
            <a:r>
              <a:rPr lang="en-US" altLang="en-US" sz="4000" dirty="0">
                <a:effectLst>
                  <a:outerShdw blurRad="38100" dist="38100" dir="2700000" algn="tl">
                    <a:srgbClr val="000000"/>
                  </a:outerShdw>
                </a:effectLst>
              </a:rPr>
              <a:t>. </a:t>
            </a:r>
            <a:br>
              <a:rPr lang="en-US" altLang="en-US" sz="4000" dirty="0">
                <a:effectLst>
                  <a:outerShdw blurRad="38100" dist="38100" dir="2700000" algn="tl">
                    <a:srgbClr val="000000"/>
                  </a:outerShdw>
                </a:effectLst>
              </a:rPr>
            </a:br>
            <a:r>
              <a:rPr lang="en-US" altLang="en-US" sz="4000" b="1" dirty="0">
                <a:effectLst>
                  <a:outerShdw blurRad="38100" dist="38100" dir="2700000" algn="tl">
                    <a:srgbClr val="000000"/>
                  </a:outerShdw>
                </a:effectLst>
              </a:rPr>
              <a:t>(Ex 34:6-7)</a:t>
            </a:r>
            <a:endParaRPr lang="en-US" altLang="en-US" sz="4000" dirty="0">
              <a:effectLst>
                <a:outerShdw blurRad="38100" dist="38100" dir="2700000" algn="tl">
                  <a:srgbClr val="000000"/>
                </a:outerShdw>
              </a:effectLst>
            </a:endParaRPr>
          </a:p>
        </p:txBody>
      </p:sp>
    </p:spTree>
    <p:extLst>
      <p:ext uri="{BB962C8B-B14F-4D97-AF65-F5344CB8AC3E}">
        <p14:creationId xmlns:p14="http://schemas.microsoft.com/office/powerpoint/2010/main" val="459480235"/>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bg>
      <p:bgPr>
        <a:solidFill>
          <a:srgbClr val="8000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4000" b="1" i="1" dirty="0">
                <a:effectLst>
                  <a:outerShdw blurRad="38100" dist="38100" dir="2700000" algn="tl">
                    <a:srgbClr val="000000"/>
                  </a:outerShdw>
                </a:effectLst>
              </a:rPr>
              <a:t>Learning to love justice and mercy</a:t>
            </a:r>
          </a:p>
        </p:txBody>
      </p:sp>
      <p:sp>
        <p:nvSpPr>
          <p:cNvPr id="7171" name="Rectangle 3"/>
          <p:cNvSpPr>
            <a:spLocks noGrp="1" noChangeArrowheads="1"/>
          </p:cNvSpPr>
          <p:nvPr>
            <p:ph type="body" idx="1"/>
          </p:nvPr>
        </p:nvSpPr>
        <p:spPr/>
        <p:txBody>
          <a:bodyPr/>
          <a:lstStyle/>
          <a:p>
            <a:r>
              <a:rPr lang="en-US" altLang="en-US" sz="3600" b="1" u="sng" dirty="0">
                <a:effectLst>
                  <a:outerShdw blurRad="38100" dist="38100" dir="2700000" algn="tl">
                    <a:srgbClr val="000000"/>
                  </a:outerShdw>
                </a:effectLst>
              </a:rPr>
              <a:t>Exodus 34:6-7</a:t>
            </a:r>
            <a:r>
              <a:rPr lang="en-US" altLang="en-US" sz="3600" dirty="0">
                <a:effectLst>
                  <a:outerShdw blurRad="38100" dist="38100" dir="2700000" algn="tl">
                    <a:srgbClr val="000000"/>
                  </a:outerShdw>
                </a:effectLst>
              </a:rPr>
              <a:t> - And the LORD passed before him and proclaimed, "The LORD, the LORD God, merciful and gracious, longsuffering, and abounding in goodness and truth,  7 "keeping mercy for thousands, forgiving iniquity and transgression and sin, by no means clearing the guilty, ….</a:t>
            </a:r>
            <a:endParaRPr lang="en-US" altLang="en-US" sz="4000" dirty="0">
              <a:effectLst>
                <a:outerShdw blurRad="38100" dist="38100" dir="2700000" algn="tl">
                  <a:srgbClr val="000000"/>
                </a:outerShdw>
              </a:effectLst>
            </a:endParaRPr>
          </a:p>
        </p:txBody>
      </p:sp>
    </p:spTree>
    <p:extLst>
      <p:ext uri="{BB962C8B-B14F-4D97-AF65-F5344CB8AC3E}">
        <p14:creationId xmlns:p14="http://schemas.microsoft.com/office/powerpoint/2010/main" val="563179707"/>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bg>
      <p:bgPr>
        <a:solidFill>
          <a:srgbClr val="8000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4000" b="1" i="1" dirty="0">
                <a:effectLst>
                  <a:outerShdw blurRad="38100" dist="38100" dir="2700000" algn="tl">
                    <a:srgbClr val="000000"/>
                  </a:outerShdw>
                </a:effectLst>
              </a:rPr>
              <a:t>Learning to love justice and mercy</a:t>
            </a:r>
          </a:p>
        </p:txBody>
      </p:sp>
      <p:sp>
        <p:nvSpPr>
          <p:cNvPr id="7171" name="Rectangle 3"/>
          <p:cNvSpPr>
            <a:spLocks noGrp="1" noChangeArrowheads="1"/>
          </p:cNvSpPr>
          <p:nvPr>
            <p:ph type="body" idx="1"/>
          </p:nvPr>
        </p:nvSpPr>
        <p:spPr/>
        <p:txBody>
          <a:bodyPr/>
          <a:lstStyle/>
          <a:p>
            <a:r>
              <a:rPr lang="en-US" altLang="en-US" sz="4000" dirty="0">
                <a:effectLst>
                  <a:outerShdw blurRad="38100" dist="38100" dir="2700000" algn="tl">
                    <a:srgbClr val="000000"/>
                  </a:outerShdw>
                </a:effectLst>
              </a:rPr>
              <a:t>A hypocritical heart will make </a:t>
            </a:r>
            <a:r>
              <a:rPr lang="en-US" altLang="en-US" sz="4000" i="1" u="sng" dirty="0">
                <a:effectLst>
                  <a:outerShdw blurRad="38100" dist="38100" dir="2700000" algn="tl">
                    <a:srgbClr val="000000"/>
                  </a:outerShdw>
                </a:effectLst>
              </a:rPr>
              <a:t>false assumptions</a:t>
            </a:r>
            <a:r>
              <a:rPr lang="en-US" altLang="en-US" sz="4000" dirty="0">
                <a:effectLst>
                  <a:outerShdw blurRad="38100" dist="38100" dir="2700000" algn="tl">
                    <a:srgbClr val="000000"/>
                  </a:outerShdw>
                </a:effectLst>
              </a:rPr>
              <a:t> and </a:t>
            </a:r>
            <a:r>
              <a:rPr lang="en-US" altLang="en-US" sz="4000" i="1" u="sng" dirty="0">
                <a:effectLst>
                  <a:outerShdw blurRad="38100" dist="38100" dir="2700000" algn="tl">
                    <a:srgbClr val="000000"/>
                  </a:outerShdw>
                </a:effectLst>
              </a:rPr>
              <a:t>act without mercy</a:t>
            </a:r>
            <a:r>
              <a:rPr lang="en-US" altLang="en-US" sz="4000" dirty="0">
                <a:effectLst>
                  <a:outerShdw blurRad="38100" dist="38100" dir="2700000" algn="tl">
                    <a:srgbClr val="000000"/>
                  </a:outerShdw>
                </a:effectLst>
              </a:rPr>
              <a:t>.</a:t>
            </a:r>
          </a:p>
          <a:p>
            <a:r>
              <a:rPr lang="en-US" altLang="en-US" sz="4000" dirty="0">
                <a:effectLst>
                  <a:outerShdw blurRad="38100" dist="38100" dir="2700000" algn="tl">
                    <a:srgbClr val="000000"/>
                  </a:outerShdw>
                </a:effectLst>
              </a:rPr>
              <a:t>We must be </a:t>
            </a:r>
            <a:r>
              <a:rPr lang="en-US" altLang="en-US" sz="4000" i="1" u="sng" dirty="0">
                <a:effectLst>
                  <a:outerShdw blurRad="38100" dist="38100" dir="2700000" algn="tl">
                    <a:srgbClr val="000000"/>
                  </a:outerShdw>
                </a:effectLst>
              </a:rPr>
              <a:t>committed to principle</a:t>
            </a:r>
            <a:r>
              <a:rPr lang="en-US" altLang="en-US" sz="4000" dirty="0">
                <a:effectLst>
                  <a:outerShdw blurRad="38100" dist="38100" dir="2700000" algn="tl">
                    <a:srgbClr val="000000"/>
                  </a:outerShdw>
                </a:effectLst>
              </a:rPr>
              <a:t> and not let emotions drive us. </a:t>
            </a:r>
            <a:r>
              <a:rPr lang="en-US" altLang="en-US" sz="4000" b="1" dirty="0">
                <a:effectLst>
                  <a:outerShdw blurRad="38100" dist="38100" dir="2700000" algn="tl">
                    <a:srgbClr val="000000"/>
                  </a:outerShdw>
                </a:effectLst>
              </a:rPr>
              <a:t>(Jn 7:24)</a:t>
            </a:r>
            <a:endParaRPr lang="en-US" altLang="en-US" sz="4000" dirty="0">
              <a:effectLst>
                <a:outerShdw blurRad="38100" dist="38100" dir="2700000" algn="tl">
                  <a:srgbClr val="000000"/>
                </a:outerShdw>
              </a:effectLst>
            </a:endParaRPr>
          </a:p>
        </p:txBody>
      </p:sp>
    </p:spTree>
    <p:extLst>
      <p:ext uri="{BB962C8B-B14F-4D97-AF65-F5344CB8AC3E}">
        <p14:creationId xmlns:p14="http://schemas.microsoft.com/office/powerpoint/2010/main" val="3185309805"/>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171">
                                            <p:txEl>
                                              <p:pRg st="1" end="1"/>
                                            </p:txEl>
                                          </p:spTgt>
                                        </p:tgtEl>
                                        <p:attrNameLst>
                                          <p:attrName>style.visibility</p:attrName>
                                        </p:attrNameLst>
                                      </p:cBhvr>
                                      <p:to>
                                        <p:strVal val="visible"/>
                                      </p:to>
                                    </p:set>
                                    <p:animEffect transition="in" filter="fade">
                                      <p:cBhvr>
                                        <p:cTn id="14" dur="1000"/>
                                        <p:tgtEl>
                                          <p:spTgt spid="7171">
                                            <p:txEl>
                                              <p:pRg st="1" end="1"/>
                                            </p:txEl>
                                          </p:spTgt>
                                        </p:tgtEl>
                                      </p:cBhvr>
                                    </p:animEffect>
                                    <p:anim calcmode="lin" valueType="num">
                                      <p:cBhvr>
                                        <p:cTn id="15"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bg>
      <p:bgPr>
        <a:solidFill>
          <a:srgbClr val="8000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4000" b="1" i="1" dirty="0">
                <a:effectLst>
                  <a:outerShdw blurRad="38100" dist="38100" dir="2700000" algn="tl">
                    <a:srgbClr val="000000"/>
                  </a:outerShdw>
                </a:effectLst>
              </a:rPr>
              <a:t>Learning to love justice and mercy</a:t>
            </a:r>
          </a:p>
        </p:txBody>
      </p:sp>
      <p:sp>
        <p:nvSpPr>
          <p:cNvPr id="7171" name="Rectangle 3"/>
          <p:cNvSpPr>
            <a:spLocks noGrp="1" noChangeArrowheads="1"/>
          </p:cNvSpPr>
          <p:nvPr>
            <p:ph type="body" idx="1"/>
          </p:nvPr>
        </p:nvSpPr>
        <p:spPr/>
        <p:txBody>
          <a:bodyPr/>
          <a:lstStyle/>
          <a:p>
            <a:r>
              <a:rPr lang="en-US" altLang="en-US" sz="4000" b="1" u="sng" dirty="0">
                <a:effectLst>
                  <a:outerShdw blurRad="38100" dist="38100" dir="2700000" algn="tl">
                    <a:srgbClr val="000000"/>
                  </a:outerShdw>
                </a:effectLst>
              </a:rPr>
              <a:t>John 7:24</a:t>
            </a:r>
            <a:r>
              <a:rPr lang="en-US" altLang="en-US" sz="4000" dirty="0">
                <a:effectLst>
                  <a:outerShdw blurRad="38100" dist="38100" dir="2700000" algn="tl">
                    <a:srgbClr val="000000"/>
                  </a:outerShdw>
                </a:effectLst>
              </a:rPr>
              <a:t> - "Do not judge according to appearance, but judge </a:t>
            </a:r>
            <a:r>
              <a:rPr lang="en-US" altLang="en-US" sz="4000" u="sng" dirty="0">
                <a:effectLst>
                  <a:outerShdw blurRad="38100" dist="38100" dir="2700000" algn="tl">
                    <a:srgbClr val="000000"/>
                  </a:outerShdw>
                </a:effectLst>
              </a:rPr>
              <a:t>with righteous judgment</a:t>
            </a:r>
            <a:r>
              <a:rPr lang="en-US" altLang="en-US" sz="4000" dirty="0">
                <a:effectLst>
                  <a:outerShdw blurRad="38100" dist="38100" dir="2700000" algn="tl">
                    <a:srgbClr val="000000"/>
                  </a:outerShdw>
                </a:effectLst>
              </a:rPr>
              <a:t>."</a:t>
            </a:r>
          </a:p>
        </p:txBody>
      </p:sp>
    </p:spTree>
    <p:extLst>
      <p:ext uri="{BB962C8B-B14F-4D97-AF65-F5344CB8AC3E}">
        <p14:creationId xmlns:p14="http://schemas.microsoft.com/office/powerpoint/2010/main" val="119070458"/>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bg>
      <p:bgPr>
        <a:solidFill>
          <a:srgbClr val="8000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4000" b="1" i="1" dirty="0">
                <a:effectLst>
                  <a:outerShdw blurRad="38100" dist="38100" dir="2700000" algn="tl">
                    <a:srgbClr val="000000"/>
                  </a:outerShdw>
                </a:effectLst>
              </a:rPr>
              <a:t>Learning to love justice and mercy</a:t>
            </a:r>
          </a:p>
        </p:txBody>
      </p:sp>
      <p:sp>
        <p:nvSpPr>
          <p:cNvPr id="7171" name="Rectangle 3"/>
          <p:cNvSpPr>
            <a:spLocks noGrp="1" noChangeArrowheads="1"/>
          </p:cNvSpPr>
          <p:nvPr>
            <p:ph type="body" idx="1"/>
          </p:nvPr>
        </p:nvSpPr>
        <p:spPr/>
        <p:txBody>
          <a:bodyPr/>
          <a:lstStyle/>
          <a:p>
            <a:r>
              <a:rPr lang="en-US" altLang="en-US" sz="4000" dirty="0">
                <a:effectLst>
                  <a:outerShdw blurRad="38100" dist="38100" dir="2700000" algn="tl">
                    <a:srgbClr val="000000"/>
                  </a:outerShdw>
                </a:effectLst>
              </a:rPr>
              <a:t>Emotional people can be </a:t>
            </a:r>
            <a:r>
              <a:rPr lang="en-US" altLang="en-US" sz="4000" i="1" u="sng" dirty="0">
                <a:effectLst>
                  <a:outerShdw blurRad="38100" dist="38100" dir="2700000" algn="tl">
                    <a:srgbClr val="000000"/>
                  </a:outerShdw>
                </a:effectLst>
              </a:rPr>
              <a:t>easily manipulated</a:t>
            </a:r>
            <a:r>
              <a:rPr lang="en-US" altLang="en-US" sz="4000" dirty="0">
                <a:effectLst>
                  <a:outerShdw blurRad="38100" dist="38100" dir="2700000" algn="tl">
                    <a:srgbClr val="000000"/>
                  </a:outerShdw>
                </a:effectLst>
              </a:rPr>
              <a:t> to a false reality.</a:t>
            </a:r>
          </a:p>
          <a:p>
            <a:r>
              <a:rPr lang="en-US" altLang="en-US" sz="4000" dirty="0">
                <a:effectLst>
                  <a:outerShdw blurRad="38100" dist="38100" dir="2700000" algn="tl">
                    <a:srgbClr val="000000"/>
                  </a:outerShdw>
                </a:effectLst>
              </a:rPr>
              <a:t>Jesus was successfully slandered because people </a:t>
            </a:r>
            <a:r>
              <a:rPr lang="en-US" altLang="en-US" sz="4000" i="1" u="sng" dirty="0">
                <a:effectLst>
                  <a:outerShdw blurRad="38100" dist="38100" dir="2700000" algn="tl">
                    <a:srgbClr val="000000"/>
                  </a:outerShdw>
                </a:effectLst>
              </a:rPr>
              <a:t>did not pursue justice</a:t>
            </a:r>
            <a:r>
              <a:rPr lang="en-US" altLang="en-US" sz="4000" dirty="0">
                <a:effectLst>
                  <a:outerShdw blurRad="38100" dist="38100" dir="2700000" algn="tl">
                    <a:srgbClr val="000000"/>
                  </a:outerShdw>
                </a:effectLst>
              </a:rPr>
              <a:t>.</a:t>
            </a:r>
            <a:br>
              <a:rPr lang="en-US" altLang="en-US" sz="4000" dirty="0">
                <a:effectLst>
                  <a:outerShdw blurRad="38100" dist="38100" dir="2700000" algn="tl">
                    <a:srgbClr val="000000"/>
                  </a:outerShdw>
                </a:effectLst>
              </a:rPr>
            </a:br>
            <a:r>
              <a:rPr lang="en-US" altLang="en-US" sz="4000" b="1" dirty="0">
                <a:effectLst>
                  <a:outerShdw blurRad="38100" dist="38100" dir="2700000" algn="tl">
                    <a:srgbClr val="000000"/>
                  </a:outerShdw>
                </a:effectLst>
              </a:rPr>
              <a:t>(Lk 7:33-35; Prov 18:8)</a:t>
            </a:r>
            <a:endParaRPr lang="en-US" altLang="en-US" sz="4000" dirty="0">
              <a:effectLst>
                <a:outerShdw blurRad="38100" dist="38100" dir="2700000" algn="tl">
                  <a:srgbClr val="000000"/>
                </a:outerShdw>
              </a:effectLst>
            </a:endParaRPr>
          </a:p>
        </p:txBody>
      </p:sp>
    </p:spTree>
    <p:extLst>
      <p:ext uri="{BB962C8B-B14F-4D97-AF65-F5344CB8AC3E}">
        <p14:creationId xmlns:p14="http://schemas.microsoft.com/office/powerpoint/2010/main" val="3827467382"/>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171">
                                            <p:txEl>
                                              <p:pRg st="1" end="1"/>
                                            </p:txEl>
                                          </p:spTgt>
                                        </p:tgtEl>
                                        <p:attrNameLst>
                                          <p:attrName>style.visibility</p:attrName>
                                        </p:attrNameLst>
                                      </p:cBhvr>
                                      <p:to>
                                        <p:strVal val="visible"/>
                                      </p:to>
                                    </p:set>
                                    <p:animEffect transition="in" filter="fade">
                                      <p:cBhvr>
                                        <p:cTn id="14" dur="1000"/>
                                        <p:tgtEl>
                                          <p:spTgt spid="7171">
                                            <p:txEl>
                                              <p:pRg st="1" end="1"/>
                                            </p:txEl>
                                          </p:spTgt>
                                        </p:tgtEl>
                                      </p:cBhvr>
                                    </p:animEffect>
                                    <p:anim calcmode="lin" valueType="num">
                                      <p:cBhvr>
                                        <p:cTn id="15"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bg>
      <p:bgPr>
        <a:solidFill>
          <a:srgbClr val="8000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4000" b="1" i="1" dirty="0">
                <a:effectLst>
                  <a:outerShdw blurRad="38100" dist="38100" dir="2700000" algn="tl">
                    <a:srgbClr val="000000"/>
                  </a:outerShdw>
                </a:effectLst>
              </a:rPr>
              <a:t>Learning to love justice and mercy</a:t>
            </a:r>
          </a:p>
        </p:txBody>
      </p:sp>
      <p:sp>
        <p:nvSpPr>
          <p:cNvPr id="7171" name="Rectangle 3"/>
          <p:cNvSpPr>
            <a:spLocks noGrp="1" noChangeArrowheads="1"/>
          </p:cNvSpPr>
          <p:nvPr>
            <p:ph type="body" idx="1"/>
          </p:nvPr>
        </p:nvSpPr>
        <p:spPr/>
        <p:txBody>
          <a:bodyPr/>
          <a:lstStyle/>
          <a:p>
            <a:r>
              <a:rPr lang="en-US" altLang="en-US" sz="4000" b="1" u="sng" dirty="0">
                <a:effectLst>
                  <a:outerShdw blurRad="38100" dist="38100" dir="2700000" algn="tl">
                    <a:srgbClr val="000000"/>
                  </a:outerShdw>
                </a:effectLst>
              </a:rPr>
              <a:t>Luke 7:33-35</a:t>
            </a:r>
            <a:r>
              <a:rPr lang="en-US" altLang="en-US" sz="4000" dirty="0">
                <a:effectLst>
                  <a:outerShdw blurRad="38100" dist="38100" dir="2700000" algn="tl">
                    <a:srgbClr val="000000"/>
                  </a:outerShdw>
                </a:effectLst>
              </a:rPr>
              <a:t> - "For John the Baptist came neither eating bread nor drinking wine, and you say, 'He has a demon.'  34 "The Son of Man has come eating and drinking, and you say, 'Look, a glutton and a winebibber, a friend of tax collectors and sinners!'  35 "But wisdom is justified by all her children."</a:t>
            </a:r>
          </a:p>
        </p:txBody>
      </p:sp>
    </p:spTree>
    <p:extLst>
      <p:ext uri="{BB962C8B-B14F-4D97-AF65-F5344CB8AC3E}">
        <p14:creationId xmlns:p14="http://schemas.microsoft.com/office/powerpoint/2010/main" val="908760486"/>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bg>
      <p:bgPr>
        <a:solidFill>
          <a:srgbClr val="8000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4000" b="1" i="1" dirty="0">
                <a:effectLst>
                  <a:outerShdw blurRad="38100" dist="38100" dir="2700000" algn="tl">
                    <a:srgbClr val="000000"/>
                  </a:outerShdw>
                </a:effectLst>
              </a:rPr>
              <a:t>Learning to love justice and mercy</a:t>
            </a:r>
          </a:p>
        </p:txBody>
      </p:sp>
      <p:sp>
        <p:nvSpPr>
          <p:cNvPr id="7171" name="Rectangle 3"/>
          <p:cNvSpPr>
            <a:spLocks noGrp="1" noChangeArrowheads="1"/>
          </p:cNvSpPr>
          <p:nvPr>
            <p:ph type="body" idx="1"/>
          </p:nvPr>
        </p:nvSpPr>
        <p:spPr/>
        <p:txBody>
          <a:bodyPr/>
          <a:lstStyle/>
          <a:p>
            <a:r>
              <a:rPr lang="en-US" altLang="en-US" sz="4000" dirty="0">
                <a:effectLst>
                  <a:outerShdw blurRad="38100" dist="38100" dir="2700000" algn="tl">
                    <a:srgbClr val="000000"/>
                  </a:outerShdw>
                </a:effectLst>
              </a:rPr>
              <a:t>“</a:t>
            </a:r>
            <a:r>
              <a:rPr lang="en-US" altLang="en-US" sz="4000" i="1" u="sng" dirty="0">
                <a:effectLst>
                  <a:outerShdw blurRad="38100" dist="38100" dir="2700000" algn="tl">
                    <a:srgbClr val="000000"/>
                  </a:outerShdw>
                </a:effectLst>
              </a:rPr>
              <a:t>What do I know</a:t>
            </a:r>
            <a:r>
              <a:rPr lang="en-US" altLang="en-US" sz="4000" dirty="0">
                <a:effectLst>
                  <a:outerShdw blurRad="38100" dist="38100" dir="2700000" algn="tl">
                    <a:srgbClr val="000000"/>
                  </a:outerShdw>
                </a:effectLst>
              </a:rPr>
              <a:t>?” “Do I really think I can read minds?” </a:t>
            </a:r>
            <a:r>
              <a:rPr lang="en-US" altLang="en-US" sz="4000" b="1" dirty="0">
                <a:effectLst>
                  <a:outerShdw blurRad="38100" dist="38100" dir="2700000" algn="tl">
                    <a:srgbClr val="000000"/>
                  </a:outerShdw>
                </a:effectLst>
              </a:rPr>
              <a:t>(James 2:13)</a:t>
            </a:r>
            <a:endParaRPr lang="en-US" altLang="en-US" sz="4000" dirty="0">
              <a:effectLst>
                <a:outerShdw blurRad="38100" dist="38100" dir="2700000" algn="tl">
                  <a:srgbClr val="000000"/>
                </a:outerShdw>
              </a:effectLst>
            </a:endParaRPr>
          </a:p>
        </p:txBody>
      </p:sp>
    </p:spTree>
    <p:extLst>
      <p:ext uri="{BB962C8B-B14F-4D97-AF65-F5344CB8AC3E}">
        <p14:creationId xmlns:p14="http://schemas.microsoft.com/office/powerpoint/2010/main" val="1841588978"/>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bg>
      <p:bgPr>
        <a:solidFill>
          <a:srgbClr val="8000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4000" b="1" i="1" dirty="0">
                <a:effectLst>
                  <a:outerShdw blurRad="38100" dist="38100" dir="2700000" algn="tl">
                    <a:srgbClr val="000000"/>
                  </a:outerShdw>
                </a:effectLst>
              </a:rPr>
              <a:t>Learning to love justice and mercy</a:t>
            </a:r>
          </a:p>
        </p:txBody>
      </p:sp>
      <p:sp>
        <p:nvSpPr>
          <p:cNvPr id="7171" name="Rectangle 3"/>
          <p:cNvSpPr>
            <a:spLocks noGrp="1" noChangeArrowheads="1"/>
          </p:cNvSpPr>
          <p:nvPr>
            <p:ph type="body" idx="1"/>
          </p:nvPr>
        </p:nvSpPr>
        <p:spPr/>
        <p:txBody>
          <a:bodyPr/>
          <a:lstStyle/>
          <a:p>
            <a:r>
              <a:rPr lang="en-US" altLang="en-US" sz="4000" b="1" u="sng" dirty="0">
                <a:effectLst>
                  <a:outerShdw blurRad="38100" dist="38100" dir="2700000" algn="tl">
                    <a:srgbClr val="000000"/>
                  </a:outerShdw>
                </a:effectLst>
              </a:rPr>
              <a:t>James 2:13</a:t>
            </a:r>
            <a:r>
              <a:rPr lang="en-US" altLang="en-US" sz="4000" dirty="0">
                <a:effectLst>
                  <a:outerShdw blurRad="38100" dist="38100" dir="2700000" algn="tl">
                    <a:srgbClr val="000000"/>
                  </a:outerShdw>
                </a:effectLst>
              </a:rPr>
              <a:t>  - For judgment is without mercy to the one who has </a:t>
            </a:r>
            <a:r>
              <a:rPr lang="en-US" altLang="en-US" sz="4000" u="sng" dirty="0">
                <a:effectLst>
                  <a:outerShdw blurRad="38100" dist="38100" dir="2700000" algn="tl">
                    <a:srgbClr val="000000"/>
                  </a:outerShdw>
                </a:effectLst>
              </a:rPr>
              <a:t>shown no mercy</a:t>
            </a:r>
            <a:r>
              <a:rPr lang="en-US" altLang="en-US" sz="4000" dirty="0">
                <a:effectLst>
                  <a:outerShdw blurRad="38100" dist="38100" dir="2700000" algn="tl">
                    <a:srgbClr val="000000"/>
                  </a:outerShdw>
                </a:effectLst>
              </a:rPr>
              <a:t>. Mercy triumphs over judgment.</a:t>
            </a:r>
          </a:p>
          <a:p>
            <a:endParaRPr lang="en-US" altLang="en-US" sz="4000" dirty="0">
              <a:effectLst>
                <a:outerShdw blurRad="38100" dist="38100" dir="2700000" algn="tl">
                  <a:srgbClr val="000000"/>
                </a:outerShdw>
              </a:effectLst>
            </a:endParaRPr>
          </a:p>
        </p:txBody>
      </p:sp>
    </p:spTree>
    <p:extLst>
      <p:ext uri="{BB962C8B-B14F-4D97-AF65-F5344CB8AC3E}">
        <p14:creationId xmlns:p14="http://schemas.microsoft.com/office/powerpoint/2010/main" val="682934180"/>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4000" b="1" i="1" dirty="0">
                <a:effectLst>
                  <a:outerShdw blurRad="38100" dist="38100" dir="2700000" algn="tl">
                    <a:srgbClr val="000000"/>
                  </a:outerShdw>
                </a:effectLst>
              </a:rPr>
              <a:t>How do we resolve differences in understanding?</a:t>
            </a:r>
          </a:p>
        </p:txBody>
      </p:sp>
      <p:sp>
        <p:nvSpPr>
          <p:cNvPr id="7171" name="Rectangle 3"/>
          <p:cNvSpPr>
            <a:spLocks noGrp="1" noChangeArrowheads="1"/>
          </p:cNvSpPr>
          <p:nvPr>
            <p:ph type="body" idx="1"/>
          </p:nvPr>
        </p:nvSpPr>
        <p:spPr/>
        <p:txBody>
          <a:bodyPr/>
          <a:lstStyle/>
          <a:p>
            <a:r>
              <a:rPr lang="en-US" altLang="en-US" sz="4000" dirty="0">
                <a:effectLst>
                  <a:outerShdw blurRad="38100" dist="38100" dir="2700000" algn="tl">
                    <a:srgbClr val="000000"/>
                  </a:outerShdw>
                </a:effectLst>
              </a:rPr>
              <a:t>Carefully </a:t>
            </a:r>
            <a:r>
              <a:rPr lang="en-US" altLang="en-US" sz="4000" i="1" u="sng" dirty="0">
                <a:effectLst>
                  <a:outerShdw blurRad="38100" dist="38100" dir="2700000" algn="tl">
                    <a:srgbClr val="000000"/>
                  </a:outerShdw>
                </a:effectLst>
              </a:rPr>
              <a:t>define the issue</a:t>
            </a:r>
            <a:r>
              <a:rPr lang="en-US" altLang="en-US" sz="4000" dirty="0">
                <a:effectLst>
                  <a:outerShdw blurRad="38100" dist="38100" dir="2700000" algn="tl">
                    <a:srgbClr val="000000"/>
                  </a:outerShdw>
                </a:effectLst>
              </a:rPr>
              <a:t> and </a:t>
            </a:r>
            <a:r>
              <a:rPr lang="en-US" altLang="en-US" sz="4000" i="1" u="sng" dirty="0">
                <a:effectLst>
                  <a:outerShdw blurRad="38100" dist="38100" dir="2700000" algn="tl">
                    <a:srgbClr val="000000"/>
                  </a:outerShdw>
                </a:effectLst>
              </a:rPr>
              <a:t>the words used</a:t>
            </a:r>
            <a:r>
              <a:rPr lang="en-US" altLang="en-US" sz="4000" dirty="0">
                <a:effectLst>
                  <a:outerShdw blurRad="38100" dist="38100" dir="2700000" algn="tl">
                    <a:srgbClr val="000000"/>
                  </a:outerShdw>
                </a:effectLst>
              </a:rPr>
              <a:t> in the study. </a:t>
            </a:r>
          </a:p>
          <a:p>
            <a:r>
              <a:rPr lang="en-US" altLang="en-US" sz="4000" dirty="0">
                <a:effectLst>
                  <a:outerShdw blurRad="38100" dist="38100" dir="2700000" algn="tl">
                    <a:srgbClr val="000000"/>
                  </a:outerShdw>
                </a:effectLst>
              </a:rPr>
              <a:t>Honest people seek to </a:t>
            </a:r>
            <a:r>
              <a:rPr lang="en-US" altLang="en-US" sz="4000" i="1" u="sng" dirty="0">
                <a:effectLst>
                  <a:outerShdw blurRad="38100" dist="38100" dir="2700000" algn="tl">
                    <a:srgbClr val="000000"/>
                  </a:outerShdw>
                </a:effectLst>
              </a:rPr>
              <a:t>accurately understand the differences</a:t>
            </a:r>
            <a:r>
              <a:rPr lang="en-US" altLang="en-US" sz="4000" dirty="0">
                <a:effectLst>
                  <a:outerShdw blurRad="38100" dist="38100" dir="2700000" algn="tl">
                    <a:srgbClr val="000000"/>
                  </a:outerShdw>
                </a:effectLst>
              </a:rPr>
              <a:t> to be resolved. When an issue is properly defined only then can we properly apply scripture.</a:t>
            </a:r>
          </a:p>
        </p:txBody>
      </p:sp>
    </p:spTree>
    <p:extLst>
      <p:ext uri="{BB962C8B-B14F-4D97-AF65-F5344CB8AC3E}">
        <p14:creationId xmlns:p14="http://schemas.microsoft.com/office/powerpoint/2010/main" val="3651142400"/>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171">
                                            <p:txEl>
                                              <p:pRg st="1" end="1"/>
                                            </p:txEl>
                                          </p:spTgt>
                                        </p:tgtEl>
                                        <p:attrNameLst>
                                          <p:attrName>style.visibility</p:attrName>
                                        </p:attrNameLst>
                                      </p:cBhvr>
                                      <p:to>
                                        <p:strVal val="visible"/>
                                      </p:to>
                                    </p:set>
                                    <p:animEffect transition="in" filter="fade">
                                      <p:cBhvr>
                                        <p:cTn id="14" dur="1000"/>
                                        <p:tgtEl>
                                          <p:spTgt spid="7171">
                                            <p:txEl>
                                              <p:pRg st="1" end="1"/>
                                            </p:txEl>
                                          </p:spTgt>
                                        </p:tgtEl>
                                      </p:cBhvr>
                                    </p:animEffect>
                                    <p:anim calcmode="lin" valueType="num">
                                      <p:cBhvr>
                                        <p:cTn id="15"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4000" b="1" i="1" dirty="0">
                <a:effectLst>
                  <a:outerShdw blurRad="38100" dist="38100" dir="2700000" algn="tl">
                    <a:srgbClr val="000000"/>
                  </a:outerShdw>
                </a:effectLst>
              </a:rPr>
              <a:t>Dishonorable and dishonest ways of making money</a:t>
            </a:r>
          </a:p>
        </p:txBody>
      </p:sp>
      <p:sp>
        <p:nvSpPr>
          <p:cNvPr id="7171" name="Rectangle 3"/>
          <p:cNvSpPr>
            <a:spLocks noGrp="1" noChangeArrowheads="1"/>
          </p:cNvSpPr>
          <p:nvPr>
            <p:ph type="body" idx="1"/>
          </p:nvPr>
        </p:nvSpPr>
        <p:spPr/>
        <p:txBody>
          <a:bodyPr/>
          <a:lstStyle/>
          <a:p>
            <a:r>
              <a:rPr lang="en-US" altLang="en-US" sz="4000" dirty="0">
                <a:effectLst>
                  <a:outerShdw blurRad="38100" dist="38100" dir="2700000" algn="tl">
                    <a:srgbClr val="000000"/>
                  </a:outerShdw>
                </a:effectLst>
              </a:rPr>
              <a:t>There are paths that may be presented to you as “honest’ that are not. </a:t>
            </a:r>
            <a:r>
              <a:rPr lang="en-US" altLang="en-US" sz="4000" b="1" dirty="0">
                <a:effectLst>
                  <a:outerShdw blurRad="38100" dist="38100" dir="2700000" algn="tl">
                    <a:srgbClr val="000000"/>
                  </a:outerShdw>
                </a:effectLst>
              </a:rPr>
              <a:t>(Prov 10:16)</a:t>
            </a:r>
          </a:p>
          <a:p>
            <a:r>
              <a:rPr lang="en-US" altLang="en-US" sz="4000" dirty="0">
                <a:effectLst>
                  <a:outerShdw blurRad="38100" dist="38100" dir="2700000" algn="tl">
                    <a:srgbClr val="000000"/>
                  </a:outerShdw>
                </a:effectLst>
              </a:rPr>
              <a:t>Proverbs 10:16  -The wages of the righteous is life, The income of the wicked, punishment.</a:t>
            </a:r>
          </a:p>
          <a:p>
            <a:endParaRPr lang="en-US" altLang="en-US" sz="4000" dirty="0">
              <a:effectLst>
                <a:outerShdw blurRad="38100" dist="38100" dir="2700000" algn="tl">
                  <a:srgbClr val="000000"/>
                </a:outerShdw>
              </a:effectLst>
            </a:endParaRPr>
          </a:p>
          <a:p>
            <a:r>
              <a:rPr lang="en-US" altLang="en-US" sz="4000" dirty="0">
                <a:effectLst>
                  <a:outerShdw blurRad="38100" dist="38100" dir="2700000" algn="tl">
                    <a:srgbClr val="000000"/>
                  </a:outerShdw>
                </a:effectLst>
              </a:rPr>
              <a:t>	1. You can take advantage of others without them ever knowing. You can rob </a:t>
            </a:r>
          </a:p>
          <a:p>
            <a:r>
              <a:rPr lang="en-US" altLang="en-US" sz="4000" dirty="0">
                <a:effectLst>
                  <a:outerShdw blurRad="38100" dist="38100" dir="2700000" algn="tl">
                    <a:srgbClr val="000000"/>
                  </a:outerShdw>
                </a:effectLst>
              </a:rPr>
              <a:t>               people who will never know your name or see your face.</a:t>
            </a:r>
          </a:p>
          <a:p>
            <a:r>
              <a:rPr lang="en-US" altLang="en-US" sz="4000" dirty="0">
                <a:effectLst>
                  <a:outerShdw blurRad="38100" dist="38100" dir="2700000" algn="tl">
                    <a:srgbClr val="000000"/>
                  </a:outerShdw>
                </a:effectLst>
              </a:rPr>
              <a:t>	2. You can do something that has the approval of government and is a common </a:t>
            </a:r>
          </a:p>
          <a:p>
            <a:r>
              <a:rPr lang="en-US" altLang="en-US" sz="4000" dirty="0">
                <a:effectLst>
                  <a:outerShdw blurRad="38100" dist="38100" dir="2700000" algn="tl">
                    <a:srgbClr val="000000"/>
                  </a:outerShdw>
                </a:effectLst>
              </a:rPr>
              <a:t>                practice in the culture but it still is wrong! (Ex 23:2)</a:t>
            </a:r>
          </a:p>
          <a:p>
            <a:r>
              <a:rPr lang="en-US" altLang="en-US" sz="4000" dirty="0">
                <a:effectLst>
                  <a:outerShdw blurRad="38100" dist="38100" dir="2700000" algn="tl">
                    <a:srgbClr val="000000"/>
                  </a:outerShdw>
                </a:effectLst>
              </a:rPr>
              <a:t>Exodus 23:2 - "You shall not follow a multitude in doing evil, nor shall you testify in a dispute so as to turn aside after a multitude in order to pervert justice;</a:t>
            </a:r>
          </a:p>
          <a:p>
            <a:endParaRPr lang="en-US" altLang="en-US" sz="4000" dirty="0">
              <a:effectLst>
                <a:outerShdw blurRad="38100" dist="38100" dir="2700000" algn="tl">
                  <a:srgbClr val="000000"/>
                </a:outerShdw>
              </a:effectLst>
            </a:endParaRPr>
          </a:p>
          <a:p>
            <a:r>
              <a:rPr lang="en-US" altLang="en-US" sz="4000" dirty="0">
                <a:effectLst>
                  <a:outerShdw blurRad="38100" dist="38100" dir="2700000" algn="tl">
                    <a:srgbClr val="000000"/>
                  </a:outerShdw>
                </a:effectLst>
              </a:rPr>
              <a:t>   B. Some common “short-cuts.”</a:t>
            </a:r>
          </a:p>
          <a:p>
            <a:r>
              <a:rPr lang="en-US" altLang="en-US" sz="4000" dirty="0">
                <a:effectLst>
                  <a:outerShdw blurRad="38100" dist="38100" dir="2700000" algn="tl">
                    <a:srgbClr val="000000"/>
                  </a:outerShdw>
                </a:effectLst>
              </a:rPr>
              <a:t>	1. By keeping something another lost. (Ex 23:4) </a:t>
            </a:r>
          </a:p>
          <a:p>
            <a:r>
              <a:rPr lang="en-US" altLang="en-US" sz="4000" dirty="0">
                <a:effectLst>
                  <a:outerShdw blurRad="38100" dist="38100" dir="2700000" algn="tl">
                    <a:srgbClr val="000000"/>
                  </a:outerShdw>
                </a:effectLst>
              </a:rPr>
              <a:t>Exodus 23:4  - "If you meet your enemy's ox or his donkey wandering away, you shall surely return it to him.</a:t>
            </a:r>
          </a:p>
          <a:p>
            <a:endParaRPr lang="en-US" altLang="en-US" sz="4000" dirty="0">
              <a:effectLst>
                <a:outerShdw blurRad="38100" dist="38100" dir="2700000" algn="tl">
                  <a:srgbClr val="000000"/>
                </a:outerShdw>
              </a:effectLst>
            </a:endParaRPr>
          </a:p>
          <a:p>
            <a:endParaRPr lang="en-US" altLang="en-US" sz="4000" dirty="0">
              <a:effectLst>
                <a:outerShdw blurRad="38100" dist="38100" dir="2700000" algn="tl">
                  <a:srgbClr val="000000"/>
                </a:outerShdw>
              </a:effectLst>
            </a:endParaRPr>
          </a:p>
          <a:p>
            <a:r>
              <a:rPr lang="en-US" altLang="en-US" sz="4000" dirty="0">
                <a:effectLst>
                  <a:outerShdw blurRad="38100" dist="38100" dir="2700000" algn="tl">
                    <a:srgbClr val="000000"/>
                  </a:outerShdw>
                </a:effectLst>
              </a:rPr>
              <a:t>	2. By making false promises and creating false expectations. (Prov 11:18)</a:t>
            </a:r>
          </a:p>
          <a:p>
            <a:r>
              <a:rPr lang="en-US" altLang="en-US" sz="4000" dirty="0">
                <a:effectLst>
                  <a:outerShdw blurRad="38100" dist="38100" dir="2700000" algn="tl">
                    <a:srgbClr val="000000"/>
                  </a:outerShdw>
                </a:effectLst>
              </a:rPr>
              <a:t>Proverbs 11:18 - The wicked earns deceptive wages, But he who sows righteousness gets a true reward.</a:t>
            </a:r>
          </a:p>
          <a:p>
            <a:endParaRPr lang="en-US" altLang="en-US" sz="4000" dirty="0">
              <a:effectLst>
                <a:outerShdw blurRad="38100" dist="38100" dir="2700000" algn="tl">
                  <a:srgbClr val="000000"/>
                </a:outerShdw>
              </a:effectLst>
            </a:endParaRPr>
          </a:p>
          <a:p>
            <a:r>
              <a:rPr lang="en-US" altLang="en-US" sz="4000" dirty="0">
                <a:effectLst>
                  <a:outerShdw blurRad="38100" dist="38100" dir="2700000" algn="tl">
                    <a:srgbClr val="000000"/>
                  </a:outerShdw>
                </a:effectLst>
              </a:rPr>
              <a:t>	3. By intentionally lying about what you are selling. </a:t>
            </a:r>
          </a:p>
          <a:p>
            <a:r>
              <a:rPr lang="en-US" altLang="en-US" sz="4000" dirty="0">
                <a:effectLst>
                  <a:outerShdw blurRad="38100" dist="38100" dir="2700000" algn="tl">
                    <a:srgbClr val="000000"/>
                  </a:outerShdw>
                </a:effectLst>
              </a:rPr>
              <a:t>               (Job 31:6; Prov 16:11; Amos 8:4-6)</a:t>
            </a:r>
          </a:p>
          <a:p>
            <a:r>
              <a:rPr lang="en-US" altLang="en-US" sz="4000" dirty="0">
                <a:effectLst>
                  <a:outerShdw blurRad="38100" dist="38100" dir="2700000" algn="tl">
                    <a:srgbClr val="000000"/>
                  </a:outerShdw>
                </a:effectLst>
              </a:rPr>
              <a:t>Job 31:6  - Let Him weigh me with accurate scales, And let God know my integrity.</a:t>
            </a:r>
          </a:p>
          <a:p>
            <a:r>
              <a:rPr lang="en-US" altLang="en-US" sz="4000" dirty="0">
                <a:effectLst>
                  <a:outerShdw blurRad="38100" dist="38100" dir="2700000" algn="tl">
                    <a:srgbClr val="000000"/>
                  </a:outerShdw>
                </a:effectLst>
              </a:rPr>
              <a:t>Proverbs 16:11 - A just balance and scales belong to the LORD; All the weights of the bag are His concern.</a:t>
            </a:r>
          </a:p>
          <a:p>
            <a:r>
              <a:rPr lang="en-US" altLang="en-US" sz="4000" dirty="0">
                <a:effectLst>
                  <a:outerShdw blurRad="38100" dist="38100" dir="2700000" algn="tl">
                    <a:srgbClr val="000000"/>
                  </a:outerShdw>
                </a:effectLst>
              </a:rPr>
              <a:t>Amos 8:4-6  - Hear this, you who trample the needy, to do away with the humble of the land,  5 saying, "When will the new moon be over, So that we may sell grain, And the sabbath, that we may open the wheat market, To make the bushel smaller and the shekel bigger, And to cheat with dishonest scales,  </a:t>
            </a:r>
          </a:p>
          <a:p>
            <a:endParaRPr lang="en-US" altLang="en-US" sz="4000" dirty="0">
              <a:effectLst>
                <a:outerShdw blurRad="38100" dist="38100" dir="2700000" algn="tl">
                  <a:srgbClr val="000000"/>
                </a:outerShdw>
              </a:effectLst>
            </a:endParaRPr>
          </a:p>
          <a:p>
            <a:r>
              <a:rPr lang="en-US" altLang="en-US" sz="4000" dirty="0">
                <a:effectLst>
                  <a:outerShdw blurRad="38100" dist="38100" dir="2700000" algn="tl">
                    <a:srgbClr val="000000"/>
                  </a:outerShdw>
                </a:effectLst>
              </a:rPr>
              <a:t>	4. By failing to pay a just wage. (Mal 3:5; James 5:1-4)</a:t>
            </a:r>
          </a:p>
          <a:p>
            <a:r>
              <a:rPr lang="en-US" altLang="en-US" sz="4000" dirty="0">
                <a:effectLst>
                  <a:outerShdw blurRad="38100" dist="38100" dir="2700000" algn="tl">
                    <a:srgbClr val="000000"/>
                  </a:outerShdw>
                </a:effectLst>
              </a:rPr>
              <a:t>Malachi 3:5 - "Then I will draw near to you for judgment; and I will be a swift witness against the sorcerers and against the adulterers and against those who swear falsely, and against those who oppress the wage earner in his wages, the widow and the orphan, and those who turn aside the alien, and do not fear Me," says the LORD of hosts.</a:t>
            </a:r>
          </a:p>
          <a:p>
            <a:endParaRPr lang="en-US" altLang="en-US" sz="4000" dirty="0">
              <a:effectLst>
                <a:outerShdw blurRad="38100" dist="38100" dir="2700000" algn="tl">
                  <a:srgbClr val="000000"/>
                </a:outerShdw>
              </a:effectLst>
            </a:endParaRPr>
          </a:p>
          <a:p>
            <a:r>
              <a:rPr lang="en-US" altLang="en-US" sz="4000" dirty="0">
                <a:effectLst>
                  <a:outerShdw blurRad="38100" dist="38100" dir="2700000" algn="tl">
                    <a:srgbClr val="000000"/>
                  </a:outerShdw>
                </a:effectLst>
              </a:rPr>
              <a:t>	5. By charging exorbitant interest rates. (Prov 22:16, 22-23; 28:8)</a:t>
            </a:r>
          </a:p>
          <a:p>
            <a:r>
              <a:rPr lang="en-US" altLang="en-US" sz="4000" dirty="0">
                <a:effectLst>
                  <a:outerShdw blurRad="38100" dist="38100" dir="2700000" algn="tl">
                    <a:srgbClr val="000000"/>
                  </a:outerShdw>
                </a:effectLst>
              </a:rPr>
              <a:t>Proverbs 22:16 - He who oppresses the poor to make much for himself Or who gives to the rich, will only come to poverty.</a:t>
            </a:r>
          </a:p>
          <a:p>
            <a:r>
              <a:rPr lang="en-US" altLang="en-US" sz="4000" dirty="0">
                <a:effectLst>
                  <a:outerShdw blurRad="38100" dist="38100" dir="2700000" algn="tl">
                    <a:srgbClr val="000000"/>
                  </a:outerShdw>
                </a:effectLst>
              </a:rPr>
              <a:t>Proverbs 22:22-23 - Do not rob the poor because he is poor, Or crush the afflicted at the gate;  23 For the LORD will plead their case, And take the life of those who rob them.</a:t>
            </a:r>
          </a:p>
          <a:p>
            <a:r>
              <a:rPr lang="en-US" altLang="en-US" sz="4000" dirty="0">
                <a:effectLst>
                  <a:outerShdw blurRad="38100" dist="38100" dir="2700000" algn="tl">
                    <a:srgbClr val="000000"/>
                  </a:outerShdw>
                </a:effectLst>
              </a:rPr>
              <a:t>Proverbs 28:8 - He who increases his wealth by interest and usury, Gathers it for him who is gracious to the poor.</a:t>
            </a:r>
          </a:p>
          <a:p>
            <a:endParaRPr lang="en-US" altLang="en-US" sz="4000" dirty="0">
              <a:effectLst>
                <a:outerShdw blurRad="38100" dist="38100" dir="2700000" algn="tl">
                  <a:srgbClr val="000000"/>
                </a:outerShdw>
              </a:effectLst>
            </a:endParaRPr>
          </a:p>
          <a:p>
            <a:r>
              <a:rPr lang="en-US" altLang="en-US" sz="4000" dirty="0">
                <a:effectLst>
                  <a:outerShdw blurRad="38100" dist="38100" dir="2700000" algn="tl">
                    <a:srgbClr val="000000"/>
                  </a:outerShdw>
                </a:effectLst>
              </a:rPr>
              <a:t>   C. There are some jobs and actions that a Christian cannot participate in.</a:t>
            </a:r>
          </a:p>
          <a:p>
            <a:r>
              <a:rPr lang="en-US" altLang="en-US" sz="4000" dirty="0">
                <a:effectLst>
                  <a:outerShdw blurRad="38100" dist="38100" dir="2700000" algn="tl">
                    <a:srgbClr val="000000"/>
                  </a:outerShdw>
                </a:effectLst>
              </a:rPr>
              <a:t>	1. We cannot participate (have fellowship) in what is wrong! Consider working at </a:t>
            </a:r>
          </a:p>
          <a:p>
            <a:r>
              <a:rPr lang="en-US" altLang="en-US" sz="4000" dirty="0">
                <a:effectLst>
                  <a:outerShdw blurRad="38100" dist="38100" dir="2700000" algn="tl">
                    <a:srgbClr val="000000"/>
                  </a:outerShdw>
                </a:effectLst>
              </a:rPr>
              <a:t>               or expecting to participate in the temple of an idol. (2 Cor 6:14-18)</a:t>
            </a:r>
          </a:p>
          <a:p>
            <a:r>
              <a:rPr lang="en-US" altLang="en-US" sz="4000" dirty="0">
                <a:effectLst>
                  <a:outerShdw blurRad="38100" dist="38100" dir="2700000" algn="tl">
                    <a:srgbClr val="000000"/>
                  </a:outerShdw>
                </a:effectLst>
              </a:rPr>
              <a:t>2 Corinthians 6:14-18 - Do not be bound together with unbelievers; for what partnership have righteousness and lawlessness, or what fellowship has light with darkness?  </a:t>
            </a:r>
          </a:p>
          <a:p>
            <a:endParaRPr lang="en-US" altLang="en-US" sz="4000" dirty="0">
              <a:effectLst>
                <a:outerShdw blurRad="38100" dist="38100" dir="2700000" algn="tl">
                  <a:srgbClr val="000000"/>
                </a:outerShdw>
              </a:effectLst>
            </a:endParaRPr>
          </a:p>
          <a:p>
            <a:r>
              <a:rPr lang="en-US" altLang="en-US" sz="4000" dirty="0">
                <a:effectLst>
                  <a:outerShdw blurRad="38100" dist="38100" dir="2700000" algn="tl">
                    <a:srgbClr val="000000"/>
                  </a:outerShdw>
                </a:effectLst>
              </a:rPr>
              <a:t>	2. Could a Christian work at an abortion clinic? Serve alcohol? Do something that </a:t>
            </a:r>
          </a:p>
          <a:p>
            <a:r>
              <a:rPr lang="en-US" altLang="en-US" sz="4000" dirty="0">
                <a:effectLst>
                  <a:outerShdw blurRad="38100" dist="38100" dir="2700000" algn="tl">
                    <a:srgbClr val="000000"/>
                  </a:outerShdw>
                </a:effectLst>
              </a:rPr>
              <a:t>               violates your conscience?</a:t>
            </a:r>
          </a:p>
          <a:p>
            <a:r>
              <a:rPr lang="en-US" altLang="en-US" sz="4000" dirty="0">
                <a:effectLst>
                  <a:outerShdw blurRad="38100" dist="38100" dir="2700000" algn="tl">
                    <a:srgbClr val="000000"/>
                  </a:outerShdw>
                </a:effectLst>
              </a:rPr>
              <a:t>   D. What should be our attitude towards honorable work?</a:t>
            </a:r>
          </a:p>
          <a:p>
            <a:r>
              <a:rPr lang="en-US" altLang="en-US" sz="4000" dirty="0">
                <a:effectLst>
                  <a:outerShdw blurRad="38100" dist="38100" dir="2700000" algn="tl">
                    <a:srgbClr val="000000"/>
                  </a:outerShdw>
                </a:effectLst>
              </a:rPr>
              <a:t>	1. The same as God! This is a matter of faithfulness. (2 Thess 3:10-12)</a:t>
            </a:r>
          </a:p>
          <a:p>
            <a:r>
              <a:rPr lang="en-US" altLang="en-US" sz="4000" dirty="0">
                <a:effectLst>
                  <a:outerShdw blurRad="38100" dist="38100" dir="2700000" algn="tl">
                    <a:srgbClr val="000000"/>
                  </a:outerShdw>
                </a:effectLst>
              </a:rPr>
              <a:t>2 Thessalonians 3:10-12  - For even when we were with you, we used to give you this order: if anyone will not work, neither let him eat.  11 For we hear that some among you are leading an undisciplined life, doing no work at all, but acting like busybodies.  12 Now such persons we command and exhort in the Lord Jesus Christ to work in quiet fashion and eat their own bread.</a:t>
            </a:r>
          </a:p>
          <a:p>
            <a:endParaRPr lang="en-US" altLang="en-US" sz="4000" dirty="0">
              <a:effectLst>
                <a:outerShdw blurRad="38100" dist="38100" dir="2700000" algn="tl">
                  <a:srgbClr val="000000"/>
                </a:outerShdw>
              </a:effectLst>
            </a:endParaRPr>
          </a:p>
          <a:p>
            <a:r>
              <a:rPr lang="en-US" altLang="en-US" sz="4000" dirty="0">
                <a:effectLst>
                  <a:outerShdw blurRad="38100" dist="38100" dir="2700000" algn="tl">
                    <a:srgbClr val="000000"/>
                  </a:outerShdw>
                </a:effectLst>
              </a:rPr>
              <a:t>	2. When we work God is our boss. We should give our best! (Col 3:22-24)</a:t>
            </a:r>
          </a:p>
          <a:p>
            <a:r>
              <a:rPr lang="en-US" altLang="en-US" sz="4000" dirty="0">
                <a:effectLst>
                  <a:outerShdw blurRad="38100" dist="38100" dir="2700000" algn="tl">
                    <a:srgbClr val="000000"/>
                  </a:outerShdw>
                </a:effectLst>
              </a:rPr>
              <a:t>Colossians 3:22-24  - Slaves, in all things obey those who are your masters on earth, not with external service, as those who merely please men, but with sincerity of heart, fearing the Lord.  23 Whatever you do, do your work heartily, as for the Lord rather than for men;  24 knowing that from the Lord you will receive the reward of the inheritance. It is the Lord Christ whom you serve.</a:t>
            </a:r>
          </a:p>
          <a:p>
            <a:endParaRPr lang="en-US" altLang="en-US" sz="4000" dirty="0">
              <a:effectLst>
                <a:outerShdw blurRad="38100" dist="38100" dir="2700000" algn="tl">
                  <a:srgbClr val="000000"/>
                </a:outerShdw>
              </a:effectLst>
            </a:endParaRPr>
          </a:p>
          <a:p>
            <a:r>
              <a:rPr lang="en-US" altLang="en-US" sz="4000" dirty="0">
                <a:effectLst>
                  <a:outerShdw blurRad="38100" dist="38100" dir="2700000" algn="tl">
                    <a:srgbClr val="000000"/>
                  </a:outerShdw>
                </a:effectLst>
              </a:rPr>
              <a:t>	3. It is fulfilling to meet your responsibilities and be able to help others. </a:t>
            </a:r>
          </a:p>
          <a:p>
            <a:r>
              <a:rPr lang="en-US" altLang="en-US" sz="4000" dirty="0">
                <a:effectLst>
                  <a:outerShdw blurRad="38100" dist="38100" dir="2700000" algn="tl">
                    <a:srgbClr val="000000"/>
                  </a:outerShdw>
                </a:effectLst>
              </a:rPr>
              <a:t>               “I owe, I owe, so off to work I go!”</a:t>
            </a:r>
          </a:p>
          <a:p>
            <a:endParaRPr lang="en-US" altLang="en-US" sz="4000" dirty="0">
              <a:effectLst>
                <a:outerShdw blurRad="38100" dist="38100" dir="2700000" algn="tl">
                  <a:srgbClr val="000000"/>
                </a:outerShdw>
              </a:effectLst>
            </a:endParaRPr>
          </a:p>
          <a:p>
            <a:endParaRPr lang="en-US" altLang="en-US" sz="4000" dirty="0">
              <a:effectLst>
                <a:outerShdw blurRad="38100" dist="38100" dir="2700000" algn="tl">
                  <a:srgbClr val="000000"/>
                </a:outerShdw>
              </a:effectLst>
            </a:endParaRPr>
          </a:p>
        </p:txBody>
      </p:sp>
    </p:spTree>
    <p:extLst>
      <p:ext uri="{BB962C8B-B14F-4D97-AF65-F5344CB8AC3E}">
        <p14:creationId xmlns:p14="http://schemas.microsoft.com/office/powerpoint/2010/main" val="2784082582"/>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171">
                                            <p:txEl>
                                              <p:pRg st="1" end="1"/>
                                            </p:txEl>
                                          </p:spTgt>
                                        </p:tgtEl>
                                        <p:attrNameLst>
                                          <p:attrName>style.visibility</p:attrName>
                                        </p:attrNameLst>
                                      </p:cBhvr>
                                      <p:to>
                                        <p:strVal val="visible"/>
                                      </p:to>
                                    </p:set>
                                    <p:animEffect transition="in" filter="fade">
                                      <p:cBhvr>
                                        <p:cTn id="14" dur="1000"/>
                                        <p:tgtEl>
                                          <p:spTgt spid="7171">
                                            <p:txEl>
                                              <p:pRg st="1" end="1"/>
                                            </p:txEl>
                                          </p:spTgt>
                                        </p:tgtEl>
                                      </p:cBhvr>
                                    </p:animEffect>
                                    <p:anim calcmode="lin" valueType="num">
                                      <p:cBhvr>
                                        <p:cTn id="15"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7171">
                                            <p:txEl>
                                              <p:pRg st="3" end="3"/>
                                            </p:txEl>
                                          </p:spTgt>
                                        </p:tgtEl>
                                        <p:attrNameLst>
                                          <p:attrName>style.visibility</p:attrName>
                                        </p:attrNameLst>
                                      </p:cBhvr>
                                      <p:to>
                                        <p:strVal val="visible"/>
                                      </p:to>
                                    </p:set>
                                    <p:animEffect transition="in" filter="fade">
                                      <p:cBhvr>
                                        <p:cTn id="21" dur="1000"/>
                                        <p:tgtEl>
                                          <p:spTgt spid="7171">
                                            <p:txEl>
                                              <p:pRg st="3" end="3"/>
                                            </p:txEl>
                                          </p:spTgt>
                                        </p:tgtEl>
                                      </p:cBhvr>
                                    </p:animEffect>
                                    <p:anim calcmode="lin" valueType="num">
                                      <p:cBhvr>
                                        <p:cTn id="22" dur="1000" fill="hold"/>
                                        <p:tgtEl>
                                          <p:spTgt spid="7171">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7171">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7171">
                                            <p:txEl>
                                              <p:pRg st="4" end="4"/>
                                            </p:txEl>
                                          </p:spTgt>
                                        </p:tgtEl>
                                        <p:attrNameLst>
                                          <p:attrName>style.visibility</p:attrName>
                                        </p:attrNameLst>
                                      </p:cBhvr>
                                      <p:to>
                                        <p:strVal val="visible"/>
                                      </p:to>
                                    </p:set>
                                    <p:animEffect transition="in" filter="fade">
                                      <p:cBhvr>
                                        <p:cTn id="28" dur="1000"/>
                                        <p:tgtEl>
                                          <p:spTgt spid="7171">
                                            <p:txEl>
                                              <p:pRg st="4" end="4"/>
                                            </p:txEl>
                                          </p:spTgt>
                                        </p:tgtEl>
                                      </p:cBhvr>
                                    </p:animEffect>
                                    <p:anim calcmode="lin" valueType="num">
                                      <p:cBhvr>
                                        <p:cTn id="29" dur="1000" fill="hold"/>
                                        <p:tgtEl>
                                          <p:spTgt spid="7171">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7171">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7171">
                                            <p:txEl>
                                              <p:pRg st="5" end="5"/>
                                            </p:txEl>
                                          </p:spTgt>
                                        </p:tgtEl>
                                        <p:attrNameLst>
                                          <p:attrName>style.visibility</p:attrName>
                                        </p:attrNameLst>
                                      </p:cBhvr>
                                      <p:to>
                                        <p:strVal val="visible"/>
                                      </p:to>
                                    </p:set>
                                    <p:animEffect transition="in" filter="fade">
                                      <p:cBhvr>
                                        <p:cTn id="35" dur="1000"/>
                                        <p:tgtEl>
                                          <p:spTgt spid="7171">
                                            <p:txEl>
                                              <p:pRg st="5" end="5"/>
                                            </p:txEl>
                                          </p:spTgt>
                                        </p:tgtEl>
                                      </p:cBhvr>
                                    </p:animEffect>
                                    <p:anim calcmode="lin" valueType="num">
                                      <p:cBhvr>
                                        <p:cTn id="36" dur="1000" fill="hold"/>
                                        <p:tgtEl>
                                          <p:spTgt spid="7171">
                                            <p:txEl>
                                              <p:pRg st="5" end="5"/>
                                            </p:txEl>
                                          </p:spTgt>
                                        </p:tgtEl>
                                        <p:attrNameLst>
                                          <p:attrName>ppt_x</p:attrName>
                                        </p:attrNameLst>
                                      </p:cBhvr>
                                      <p:tavLst>
                                        <p:tav tm="0">
                                          <p:val>
                                            <p:strVal val="#ppt_x"/>
                                          </p:val>
                                        </p:tav>
                                        <p:tav tm="100000">
                                          <p:val>
                                            <p:strVal val="#ppt_x"/>
                                          </p:val>
                                        </p:tav>
                                      </p:tavLst>
                                    </p:anim>
                                    <p:anim calcmode="lin" valueType="num">
                                      <p:cBhvr>
                                        <p:cTn id="37" dur="1000" fill="hold"/>
                                        <p:tgtEl>
                                          <p:spTgt spid="7171">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7171">
                                            <p:txEl>
                                              <p:pRg st="6" end="6"/>
                                            </p:txEl>
                                          </p:spTgt>
                                        </p:tgtEl>
                                        <p:attrNameLst>
                                          <p:attrName>style.visibility</p:attrName>
                                        </p:attrNameLst>
                                      </p:cBhvr>
                                      <p:to>
                                        <p:strVal val="visible"/>
                                      </p:to>
                                    </p:set>
                                    <p:animEffect transition="in" filter="fade">
                                      <p:cBhvr>
                                        <p:cTn id="42" dur="1000"/>
                                        <p:tgtEl>
                                          <p:spTgt spid="7171">
                                            <p:txEl>
                                              <p:pRg st="6" end="6"/>
                                            </p:txEl>
                                          </p:spTgt>
                                        </p:tgtEl>
                                      </p:cBhvr>
                                    </p:animEffect>
                                    <p:anim calcmode="lin" valueType="num">
                                      <p:cBhvr>
                                        <p:cTn id="43" dur="1000" fill="hold"/>
                                        <p:tgtEl>
                                          <p:spTgt spid="7171">
                                            <p:txEl>
                                              <p:pRg st="6" end="6"/>
                                            </p:txEl>
                                          </p:spTgt>
                                        </p:tgtEl>
                                        <p:attrNameLst>
                                          <p:attrName>ppt_x</p:attrName>
                                        </p:attrNameLst>
                                      </p:cBhvr>
                                      <p:tavLst>
                                        <p:tav tm="0">
                                          <p:val>
                                            <p:strVal val="#ppt_x"/>
                                          </p:val>
                                        </p:tav>
                                        <p:tav tm="100000">
                                          <p:val>
                                            <p:strVal val="#ppt_x"/>
                                          </p:val>
                                        </p:tav>
                                      </p:tavLst>
                                    </p:anim>
                                    <p:anim calcmode="lin" valueType="num">
                                      <p:cBhvr>
                                        <p:cTn id="44" dur="1000" fill="hold"/>
                                        <p:tgtEl>
                                          <p:spTgt spid="7171">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7171">
                                            <p:txEl>
                                              <p:pRg st="7" end="7"/>
                                            </p:txEl>
                                          </p:spTgt>
                                        </p:tgtEl>
                                        <p:attrNameLst>
                                          <p:attrName>style.visibility</p:attrName>
                                        </p:attrNameLst>
                                      </p:cBhvr>
                                      <p:to>
                                        <p:strVal val="visible"/>
                                      </p:to>
                                    </p:set>
                                    <p:animEffect transition="in" filter="fade">
                                      <p:cBhvr>
                                        <p:cTn id="49" dur="1000"/>
                                        <p:tgtEl>
                                          <p:spTgt spid="7171">
                                            <p:txEl>
                                              <p:pRg st="7" end="7"/>
                                            </p:txEl>
                                          </p:spTgt>
                                        </p:tgtEl>
                                      </p:cBhvr>
                                    </p:animEffect>
                                    <p:anim calcmode="lin" valueType="num">
                                      <p:cBhvr>
                                        <p:cTn id="50" dur="1000" fill="hold"/>
                                        <p:tgtEl>
                                          <p:spTgt spid="7171">
                                            <p:txEl>
                                              <p:pRg st="7" end="7"/>
                                            </p:txEl>
                                          </p:spTgt>
                                        </p:tgtEl>
                                        <p:attrNameLst>
                                          <p:attrName>ppt_x</p:attrName>
                                        </p:attrNameLst>
                                      </p:cBhvr>
                                      <p:tavLst>
                                        <p:tav tm="0">
                                          <p:val>
                                            <p:strVal val="#ppt_x"/>
                                          </p:val>
                                        </p:tav>
                                        <p:tav tm="100000">
                                          <p:val>
                                            <p:strVal val="#ppt_x"/>
                                          </p:val>
                                        </p:tav>
                                      </p:tavLst>
                                    </p:anim>
                                    <p:anim calcmode="lin" valueType="num">
                                      <p:cBhvr>
                                        <p:cTn id="51" dur="1000" fill="hold"/>
                                        <p:tgtEl>
                                          <p:spTgt spid="7171">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nodeType="clickEffect">
                                  <p:stCondLst>
                                    <p:cond delay="0"/>
                                  </p:stCondLst>
                                  <p:childTnLst>
                                    <p:set>
                                      <p:cBhvr>
                                        <p:cTn id="55" dur="1" fill="hold">
                                          <p:stCondLst>
                                            <p:cond delay="0"/>
                                          </p:stCondLst>
                                        </p:cTn>
                                        <p:tgtEl>
                                          <p:spTgt spid="7171">
                                            <p:txEl>
                                              <p:pRg st="9" end="9"/>
                                            </p:txEl>
                                          </p:spTgt>
                                        </p:tgtEl>
                                        <p:attrNameLst>
                                          <p:attrName>style.visibility</p:attrName>
                                        </p:attrNameLst>
                                      </p:cBhvr>
                                      <p:to>
                                        <p:strVal val="visible"/>
                                      </p:to>
                                    </p:set>
                                    <p:animEffect transition="in" filter="fade">
                                      <p:cBhvr>
                                        <p:cTn id="56" dur="1000"/>
                                        <p:tgtEl>
                                          <p:spTgt spid="7171">
                                            <p:txEl>
                                              <p:pRg st="9" end="9"/>
                                            </p:txEl>
                                          </p:spTgt>
                                        </p:tgtEl>
                                      </p:cBhvr>
                                    </p:animEffect>
                                    <p:anim calcmode="lin" valueType="num">
                                      <p:cBhvr>
                                        <p:cTn id="57" dur="1000" fill="hold"/>
                                        <p:tgtEl>
                                          <p:spTgt spid="7171">
                                            <p:txEl>
                                              <p:pRg st="9" end="9"/>
                                            </p:txEl>
                                          </p:spTgt>
                                        </p:tgtEl>
                                        <p:attrNameLst>
                                          <p:attrName>ppt_x</p:attrName>
                                        </p:attrNameLst>
                                      </p:cBhvr>
                                      <p:tavLst>
                                        <p:tav tm="0">
                                          <p:val>
                                            <p:strVal val="#ppt_x"/>
                                          </p:val>
                                        </p:tav>
                                        <p:tav tm="100000">
                                          <p:val>
                                            <p:strVal val="#ppt_x"/>
                                          </p:val>
                                        </p:tav>
                                      </p:tavLst>
                                    </p:anim>
                                    <p:anim calcmode="lin" valueType="num">
                                      <p:cBhvr>
                                        <p:cTn id="58" dur="1000" fill="hold"/>
                                        <p:tgtEl>
                                          <p:spTgt spid="7171">
                                            <p:txEl>
                                              <p:pRg st="9" end="9"/>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nodeType="clickEffect">
                                  <p:stCondLst>
                                    <p:cond delay="0"/>
                                  </p:stCondLst>
                                  <p:childTnLst>
                                    <p:set>
                                      <p:cBhvr>
                                        <p:cTn id="62" dur="1" fill="hold">
                                          <p:stCondLst>
                                            <p:cond delay="0"/>
                                          </p:stCondLst>
                                        </p:cTn>
                                        <p:tgtEl>
                                          <p:spTgt spid="7171">
                                            <p:txEl>
                                              <p:pRg st="10" end="10"/>
                                            </p:txEl>
                                          </p:spTgt>
                                        </p:tgtEl>
                                        <p:attrNameLst>
                                          <p:attrName>style.visibility</p:attrName>
                                        </p:attrNameLst>
                                      </p:cBhvr>
                                      <p:to>
                                        <p:strVal val="visible"/>
                                      </p:to>
                                    </p:set>
                                    <p:animEffect transition="in" filter="fade">
                                      <p:cBhvr>
                                        <p:cTn id="63" dur="1000"/>
                                        <p:tgtEl>
                                          <p:spTgt spid="7171">
                                            <p:txEl>
                                              <p:pRg st="10" end="10"/>
                                            </p:txEl>
                                          </p:spTgt>
                                        </p:tgtEl>
                                      </p:cBhvr>
                                    </p:animEffect>
                                    <p:anim calcmode="lin" valueType="num">
                                      <p:cBhvr>
                                        <p:cTn id="64" dur="1000" fill="hold"/>
                                        <p:tgtEl>
                                          <p:spTgt spid="7171">
                                            <p:txEl>
                                              <p:pRg st="10" end="10"/>
                                            </p:txEl>
                                          </p:spTgt>
                                        </p:tgtEl>
                                        <p:attrNameLst>
                                          <p:attrName>ppt_x</p:attrName>
                                        </p:attrNameLst>
                                      </p:cBhvr>
                                      <p:tavLst>
                                        <p:tav tm="0">
                                          <p:val>
                                            <p:strVal val="#ppt_x"/>
                                          </p:val>
                                        </p:tav>
                                        <p:tav tm="100000">
                                          <p:val>
                                            <p:strVal val="#ppt_x"/>
                                          </p:val>
                                        </p:tav>
                                      </p:tavLst>
                                    </p:anim>
                                    <p:anim calcmode="lin" valueType="num">
                                      <p:cBhvr>
                                        <p:cTn id="65" dur="1000" fill="hold"/>
                                        <p:tgtEl>
                                          <p:spTgt spid="7171">
                                            <p:txEl>
                                              <p:pRg st="10" end="10"/>
                                            </p:txEl>
                                          </p:spTgt>
                                        </p:tgtEl>
                                        <p:attrNameLst>
                                          <p:attrName>ppt_y</p:attrName>
                                        </p:attrNameLst>
                                      </p:cBhvr>
                                      <p:tavLst>
                                        <p:tav tm="0">
                                          <p:val>
                                            <p:strVal val="#ppt_y+.1"/>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42" presetClass="entr" presetSubtype="0" fill="hold" nodeType="clickEffect">
                                  <p:stCondLst>
                                    <p:cond delay="0"/>
                                  </p:stCondLst>
                                  <p:childTnLst>
                                    <p:set>
                                      <p:cBhvr>
                                        <p:cTn id="69" dur="1" fill="hold">
                                          <p:stCondLst>
                                            <p:cond delay="0"/>
                                          </p:stCondLst>
                                        </p:cTn>
                                        <p:tgtEl>
                                          <p:spTgt spid="7171">
                                            <p:txEl>
                                              <p:pRg st="11" end="11"/>
                                            </p:txEl>
                                          </p:spTgt>
                                        </p:tgtEl>
                                        <p:attrNameLst>
                                          <p:attrName>style.visibility</p:attrName>
                                        </p:attrNameLst>
                                      </p:cBhvr>
                                      <p:to>
                                        <p:strVal val="visible"/>
                                      </p:to>
                                    </p:set>
                                    <p:animEffect transition="in" filter="fade">
                                      <p:cBhvr>
                                        <p:cTn id="70" dur="1000"/>
                                        <p:tgtEl>
                                          <p:spTgt spid="7171">
                                            <p:txEl>
                                              <p:pRg st="11" end="11"/>
                                            </p:txEl>
                                          </p:spTgt>
                                        </p:tgtEl>
                                      </p:cBhvr>
                                    </p:animEffect>
                                    <p:anim calcmode="lin" valueType="num">
                                      <p:cBhvr>
                                        <p:cTn id="71" dur="1000" fill="hold"/>
                                        <p:tgtEl>
                                          <p:spTgt spid="7171">
                                            <p:txEl>
                                              <p:pRg st="11" end="11"/>
                                            </p:txEl>
                                          </p:spTgt>
                                        </p:tgtEl>
                                        <p:attrNameLst>
                                          <p:attrName>ppt_x</p:attrName>
                                        </p:attrNameLst>
                                      </p:cBhvr>
                                      <p:tavLst>
                                        <p:tav tm="0">
                                          <p:val>
                                            <p:strVal val="#ppt_x"/>
                                          </p:val>
                                        </p:tav>
                                        <p:tav tm="100000">
                                          <p:val>
                                            <p:strVal val="#ppt_x"/>
                                          </p:val>
                                        </p:tav>
                                      </p:tavLst>
                                    </p:anim>
                                    <p:anim calcmode="lin" valueType="num">
                                      <p:cBhvr>
                                        <p:cTn id="72" dur="1000" fill="hold"/>
                                        <p:tgtEl>
                                          <p:spTgt spid="7171">
                                            <p:txEl>
                                              <p:pRg st="11" end="11"/>
                                            </p:txEl>
                                          </p:spTgt>
                                        </p:tgtEl>
                                        <p:attrNameLst>
                                          <p:attrName>ppt_y</p:attrName>
                                        </p:attrNameLst>
                                      </p:cBhvr>
                                      <p:tavLst>
                                        <p:tav tm="0">
                                          <p:val>
                                            <p:strVal val="#ppt_y+.1"/>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42" presetClass="entr" presetSubtype="0" fill="hold" nodeType="clickEffect">
                                  <p:stCondLst>
                                    <p:cond delay="0"/>
                                  </p:stCondLst>
                                  <p:childTnLst>
                                    <p:set>
                                      <p:cBhvr>
                                        <p:cTn id="76" dur="1" fill="hold">
                                          <p:stCondLst>
                                            <p:cond delay="0"/>
                                          </p:stCondLst>
                                        </p:cTn>
                                        <p:tgtEl>
                                          <p:spTgt spid="7171">
                                            <p:txEl>
                                              <p:pRg st="14" end="14"/>
                                            </p:txEl>
                                          </p:spTgt>
                                        </p:tgtEl>
                                        <p:attrNameLst>
                                          <p:attrName>style.visibility</p:attrName>
                                        </p:attrNameLst>
                                      </p:cBhvr>
                                      <p:to>
                                        <p:strVal val="visible"/>
                                      </p:to>
                                    </p:set>
                                    <p:animEffect transition="in" filter="fade">
                                      <p:cBhvr>
                                        <p:cTn id="77" dur="1000"/>
                                        <p:tgtEl>
                                          <p:spTgt spid="7171">
                                            <p:txEl>
                                              <p:pRg st="14" end="14"/>
                                            </p:txEl>
                                          </p:spTgt>
                                        </p:tgtEl>
                                      </p:cBhvr>
                                    </p:animEffect>
                                    <p:anim calcmode="lin" valueType="num">
                                      <p:cBhvr>
                                        <p:cTn id="78" dur="1000" fill="hold"/>
                                        <p:tgtEl>
                                          <p:spTgt spid="7171">
                                            <p:txEl>
                                              <p:pRg st="14" end="14"/>
                                            </p:txEl>
                                          </p:spTgt>
                                        </p:tgtEl>
                                        <p:attrNameLst>
                                          <p:attrName>ppt_x</p:attrName>
                                        </p:attrNameLst>
                                      </p:cBhvr>
                                      <p:tavLst>
                                        <p:tav tm="0">
                                          <p:val>
                                            <p:strVal val="#ppt_x"/>
                                          </p:val>
                                        </p:tav>
                                        <p:tav tm="100000">
                                          <p:val>
                                            <p:strVal val="#ppt_x"/>
                                          </p:val>
                                        </p:tav>
                                      </p:tavLst>
                                    </p:anim>
                                    <p:anim calcmode="lin" valueType="num">
                                      <p:cBhvr>
                                        <p:cTn id="79" dur="1000" fill="hold"/>
                                        <p:tgtEl>
                                          <p:spTgt spid="7171">
                                            <p:txEl>
                                              <p:pRg st="14" end="14"/>
                                            </p:txEl>
                                          </p:spTgt>
                                        </p:tgtEl>
                                        <p:attrNameLst>
                                          <p:attrName>ppt_y</p:attrName>
                                        </p:attrNameLst>
                                      </p:cBhvr>
                                      <p:tavLst>
                                        <p:tav tm="0">
                                          <p:val>
                                            <p:strVal val="#ppt_y+.1"/>
                                          </p:val>
                                        </p:tav>
                                        <p:tav tm="100000">
                                          <p:val>
                                            <p:strVal val="#ppt_y"/>
                                          </p:val>
                                        </p:tav>
                                      </p:tavLst>
                                    </p:anim>
                                  </p:childTnLst>
                                </p:cTn>
                              </p:par>
                            </p:childTnLst>
                          </p:cTn>
                        </p:par>
                      </p:childTnLst>
                    </p:cTn>
                  </p:par>
                  <p:par>
                    <p:cTn id="80" fill="hold">
                      <p:stCondLst>
                        <p:cond delay="indefinite"/>
                      </p:stCondLst>
                      <p:childTnLst>
                        <p:par>
                          <p:cTn id="81" fill="hold">
                            <p:stCondLst>
                              <p:cond delay="0"/>
                            </p:stCondLst>
                            <p:childTnLst>
                              <p:par>
                                <p:cTn id="82" presetID="42" presetClass="entr" presetSubtype="0" fill="hold" nodeType="clickEffect">
                                  <p:stCondLst>
                                    <p:cond delay="0"/>
                                  </p:stCondLst>
                                  <p:childTnLst>
                                    <p:set>
                                      <p:cBhvr>
                                        <p:cTn id="83" dur="1" fill="hold">
                                          <p:stCondLst>
                                            <p:cond delay="0"/>
                                          </p:stCondLst>
                                        </p:cTn>
                                        <p:tgtEl>
                                          <p:spTgt spid="7171">
                                            <p:txEl>
                                              <p:pRg st="15" end="15"/>
                                            </p:txEl>
                                          </p:spTgt>
                                        </p:tgtEl>
                                        <p:attrNameLst>
                                          <p:attrName>style.visibility</p:attrName>
                                        </p:attrNameLst>
                                      </p:cBhvr>
                                      <p:to>
                                        <p:strVal val="visible"/>
                                      </p:to>
                                    </p:set>
                                    <p:animEffect transition="in" filter="fade">
                                      <p:cBhvr>
                                        <p:cTn id="84" dur="1000"/>
                                        <p:tgtEl>
                                          <p:spTgt spid="7171">
                                            <p:txEl>
                                              <p:pRg st="15" end="15"/>
                                            </p:txEl>
                                          </p:spTgt>
                                        </p:tgtEl>
                                      </p:cBhvr>
                                    </p:animEffect>
                                    <p:anim calcmode="lin" valueType="num">
                                      <p:cBhvr>
                                        <p:cTn id="85" dur="1000" fill="hold"/>
                                        <p:tgtEl>
                                          <p:spTgt spid="7171">
                                            <p:txEl>
                                              <p:pRg st="15" end="15"/>
                                            </p:txEl>
                                          </p:spTgt>
                                        </p:tgtEl>
                                        <p:attrNameLst>
                                          <p:attrName>ppt_x</p:attrName>
                                        </p:attrNameLst>
                                      </p:cBhvr>
                                      <p:tavLst>
                                        <p:tav tm="0">
                                          <p:val>
                                            <p:strVal val="#ppt_x"/>
                                          </p:val>
                                        </p:tav>
                                        <p:tav tm="100000">
                                          <p:val>
                                            <p:strVal val="#ppt_x"/>
                                          </p:val>
                                        </p:tav>
                                      </p:tavLst>
                                    </p:anim>
                                    <p:anim calcmode="lin" valueType="num">
                                      <p:cBhvr>
                                        <p:cTn id="86" dur="1000" fill="hold"/>
                                        <p:tgtEl>
                                          <p:spTgt spid="7171">
                                            <p:txEl>
                                              <p:pRg st="15" end="15"/>
                                            </p:txEl>
                                          </p:spTgt>
                                        </p:tgtEl>
                                        <p:attrNameLst>
                                          <p:attrName>ppt_y</p:attrName>
                                        </p:attrNameLst>
                                      </p:cBhvr>
                                      <p:tavLst>
                                        <p:tav tm="0">
                                          <p:val>
                                            <p:strVal val="#ppt_y+.1"/>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42" presetClass="entr" presetSubtype="0" fill="hold" nodeType="clickEffect">
                                  <p:stCondLst>
                                    <p:cond delay="0"/>
                                  </p:stCondLst>
                                  <p:childTnLst>
                                    <p:set>
                                      <p:cBhvr>
                                        <p:cTn id="90" dur="1" fill="hold">
                                          <p:stCondLst>
                                            <p:cond delay="0"/>
                                          </p:stCondLst>
                                        </p:cTn>
                                        <p:tgtEl>
                                          <p:spTgt spid="7171">
                                            <p:txEl>
                                              <p:pRg st="17" end="17"/>
                                            </p:txEl>
                                          </p:spTgt>
                                        </p:tgtEl>
                                        <p:attrNameLst>
                                          <p:attrName>style.visibility</p:attrName>
                                        </p:attrNameLst>
                                      </p:cBhvr>
                                      <p:to>
                                        <p:strVal val="visible"/>
                                      </p:to>
                                    </p:set>
                                    <p:animEffect transition="in" filter="fade">
                                      <p:cBhvr>
                                        <p:cTn id="91" dur="1000"/>
                                        <p:tgtEl>
                                          <p:spTgt spid="7171">
                                            <p:txEl>
                                              <p:pRg st="17" end="17"/>
                                            </p:txEl>
                                          </p:spTgt>
                                        </p:tgtEl>
                                      </p:cBhvr>
                                    </p:animEffect>
                                    <p:anim calcmode="lin" valueType="num">
                                      <p:cBhvr>
                                        <p:cTn id="92" dur="1000" fill="hold"/>
                                        <p:tgtEl>
                                          <p:spTgt spid="7171">
                                            <p:txEl>
                                              <p:pRg st="17" end="17"/>
                                            </p:txEl>
                                          </p:spTgt>
                                        </p:tgtEl>
                                        <p:attrNameLst>
                                          <p:attrName>ppt_x</p:attrName>
                                        </p:attrNameLst>
                                      </p:cBhvr>
                                      <p:tavLst>
                                        <p:tav tm="0">
                                          <p:val>
                                            <p:strVal val="#ppt_x"/>
                                          </p:val>
                                        </p:tav>
                                        <p:tav tm="100000">
                                          <p:val>
                                            <p:strVal val="#ppt_x"/>
                                          </p:val>
                                        </p:tav>
                                      </p:tavLst>
                                    </p:anim>
                                    <p:anim calcmode="lin" valueType="num">
                                      <p:cBhvr>
                                        <p:cTn id="93" dur="1000" fill="hold"/>
                                        <p:tgtEl>
                                          <p:spTgt spid="7171">
                                            <p:txEl>
                                              <p:pRg st="17" end="17"/>
                                            </p:txEl>
                                          </p:spTgt>
                                        </p:tgtEl>
                                        <p:attrNameLst>
                                          <p:attrName>ppt_y</p:attrName>
                                        </p:attrNameLst>
                                      </p:cBhvr>
                                      <p:tavLst>
                                        <p:tav tm="0">
                                          <p:val>
                                            <p:strVal val="#ppt_y+.1"/>
                                          </p:val>
                                        </p:tav>
                                        <p:tav tm="100000">
                                          <p:val>
                                            <p:strVal val="#ppt_y"/>
                                          </p:val>
                                        </p:tav>
                                      </p:tavLst>
                                    </p:anim>
                                  </p:childTnLst>
                                </p:cTn>
                              </p:par>
                            </p:childTnLst>
                          </p:cTn>
                        </p:par>
                      </p:childTnLst>
                    </p:cTn>
                  </p:par>
                  <p:par>
                    <p:cTn id="94" fill="hold">
                      <p:stCondLst>
                        <p:cond delay="indefinite"/>
                      </p:stCondLst>
                      <p:childTnLst>
                        <p:par>
                          <p:cTn id="95" fill="hold">
                            <p:stCondLst>
                              <p:cond delay="0"/>
                            </p:stCondLst>
                            <p:childTnLst>
                              <p:par>
                                <p:cTn id="96" presetID="42" presetClass="entr" presetSubtype="0" fill="hold" nodeType="clickEffect">
                                  <p:stCondLst>
                                    <p:cond delay="0"/>
                                  </p:stCondLst>
                                  <p:childTnLst>
                                    <p:set>
                                      <p:cBhvr>
                                        <p:cTn id="97" dur="1" fill="hold">
                                          <p:stCondLst>
                                            <p:cond delay="0"/>
                                          </p:stCondLst>
                                        </p:cTn>
                                        <p:tgtEl>
                                          <p:spTgt spid="7171">
                                            <p:txEl>
                                              <p:pRg st="18" end="18"/>
                                            </p:txEl>
                                          </p:spTgt>
                                        </p:tgtEl>
                                        <p:attrNameLst>
                                          <p:attrName>style.visibility</p:attrName>
                                        </p:attrNameLst>
                                      </p:cBhvr>
                                      <p:to>
                                        <p:strVal val="visible"/>
                                      </p:to>
                                    </p:set>
                                    <p:animEffect transition="in" filter="fade">
                                      <p:cBhvr>
                                        <p:cTn id="98" dur="1000"/>
                                        <p:tgtEl>
                                          <p:spTgt spid="7171">
                                            <p:txEl>
                                              <p:pRg st="18" end="18"/>
                                            </p:txEl>
                                          </p:spTgt>
                                        </p:tgtEl>
                                      </p:cBhvr>
                                    </p:animEffect>
                                    <p:anim calcmode="lin" valueType="num">
                                      <p:cBhvr>
                                        <p:cTn id="99" dur="1000" fill="hold"/>
                                        <p:tgtEl>
                                          <p:spTgt spid="7171">
                                            <p:txEl>
                                              <p:pRg st="18" end="18"/>
                                            </p:txEl>
                                          </p:spTgt>
                                        </p:tgtEl>
                                        <p:attrNameLst>
                                          <p:attrName>ppt_x</p:attrName>
                                        </p:attrNameLst>
                                      </p:cBhvr>
                                      <p:tavLst>
                                        <p:tav tm="0">
                                          <p:val>
                                            <p:strVal val="#ppt_x"/>
                                          </p:val>
                                        </p:tav>
                                        <p:tav tm="100000">
                                          <p:val>
                                            <p:strVal val="#ppt_x"/>
                                          </p:val>
                                        </p:tav>
                                      </p:tavLst>
                                    </p:anim>
                                    <p:anim calcmode="lin" valueType="num">
                                      <p:cBhvr>
                                        <p:cTn id="100" dur="1000" fill="hold"/>
                                        <p:tgtEl>
                                          <p:spTgt spid="7171">
                                            <p:txEl>
                                              <p:pRg st="18" end="18"/>
                                            </p:txEl>
                                          </p:spTgt>
                                        </p:tgtEl>
                                        <p:attrNameLst>
                                          <p:attrName>ppt_y</p:attrName>
                                        </p:attrNameLst>
                                      </p:cBhvr>
                                      <p:tavLst>
                                        <p:tav tm="0">
                                          <p:val>
                                            <p:strVal val="#ppt_y+.1"/>
                                          </p:val>
                                        </p:tav>
                                        <p:tav tm="100000">
                                          <p:val>
                                            <p:strVal val="#ppt_y"/>
                                          </p:val>
                                        </p:tav>
                                      </p:tavLst>
                                    </p:anim>
                                  </p:childTnLst>
                                </p:cTn>
                              </p:par>
                            </p:childTnLst>
                          </p:cTn>
                        </p:par>
                      </p:childTnLst>
                    </p:cTn>
                  </p:par>
                  <p:par>
                    <p:cTn id="101" fill="hold">
                      <p:stCondLst>
                        <p:cond delay="indefinite"/>
                      </p:stCondLst>
                      <p:childTnLst>
                        <p:par>
                          <p:cTn id="102" fill="hold">
                            <p:stCondLst>
                              <p:cond delay="0"/>
                            </p:stCondLst>
                            <p:childTnLst>
                              <p:par>
                                <p:cTn id="103" presetID="42" presetClass="entr" presetSubtype="0" fill="hold" nodeType="clickEffect">
                                  <p:stCondLst>
                                    <p:cond delay="0"/>
                                  </p:stCondLst>
                                  <p:childTnLst>
                                    <p:set>
                                      <p:cBhvr>
                                        <p:cTn id="104" dur="1" fill="hold">
                                          <p:stCondLst>
                                            <p:cond delay="0"/>
                                          </p:stCondLst>
                                        </p:cTn>
                                        <p:tgtEl>
                                          <p:spTgt spid="7171">
                                            <p:txEl>
                                              <p:pRg st="19" end="19"/>
                                            </p:txEl>
                                          </p:spTgt>
                                        </p:tgtEl>
                                        <p:attrNameLst>
                                          <p:attrName>style.visibility</p:attrName>
                                        </p:attrNameLst>
                                      </p:cBhvr>
                                      <p:to>
                                        <p:strVal val="visible"/>
                                      </p:to>
                                    </p:set>
                                    <p:animEffect transition="in" filter="fade">
                                      <p:cBhvr>
                                        <p:cTn id="105" dur="1000"/>
                                        <p:tgtEl>
                                          <p:spTgt spid="7171">
                                            <p:txEl>
                                              <p:pRg st="19" end="19"/>
                                            </p:txEl>
                                          </p:spTgt>
                                        </p:tgtEl>
                                      </p:cBhvr>
                                    </p:animEffect>
                                    <p:anim calcmode="lin" valueType="num">
                                      <p:cBhvr>
                                        <p:cTn id="106" dur="1000" fill="hold"/>
                                        <p:tgtEl>
                                          <p:spTgt spid="7171">
                                            <p:txEl>
                                              <p:pRg st="19" end="19"/>
                                            </p:txEl>
                                          </p:spTgt>
                                        </p:tgtEl>
                                        <p:attrNameLst>
                                          <p:attrName>ppt_x</p:attrName>
                                        </p:attrNameLst>
                                      </p:cBhvr>
                                      <p:tavLst>
                                        <p:tav tm="0">
                                          <p:val>
                                            <p:strVal val="#ppt_x"/>
                                          </p:val>
                                        </p:tav>
                                        <p:tav tm="100000">
                                          <p:val>
                                            <p:strVal val="#ppt_x"/>
                                          </p:val>
                                        </p:tav>
                                      </p:tavLst>
                                    </p:anim>
                                    <p:anim calcmode="lin" valueType="num">
                                      <p:cBhvr>
                                        <p:cTn id="107" dur="1000" fill="hold"/>
                                        <p:tgtEl>
                                          <p:spTgt spid="7171">
                                            <p:txEl>
                                              <p:pRg st="19" end="19"/>
                                            </p:txEl>
                                          </p:spTgt>
                                        </p:tgtEl>
                                        <p:attrNameLst>
                                          <p:attrName>ppt_y</p:attrName>
                                        </p:attrNameLst>
                                      </p:cBhvr>
                                      <p:tavLst>
                                        <p:tav tm="0">
                                          <p:val>
                                            <p:strVal val="#ppt_y+.1"/>
                                          </p:val>
                                        </p:tav>
                                        <p:tav tm="100000">
                                          <p:val>
                                            <p:strVal val="#ppt_y"/>
                                          </p:val>
                                        </p:tav>
                                      </p:tavLst>
                                    </p:anim>
                                  </p:childTnLst>
                                </p:cTn>
                              </p:par>
                            </p:childTnLst>
                          </p:cTn>
                        </p:par>
                      </p:childTnLst>
                    </p:cTn>
                  </p:par>
                  <p:par>
                    <p:cTn id="108" fill="hold">
                      <p:stCondLst>
                        <p:cond delay="indefinite"/>
                      </p:stCondLst>
                      <p:childTnLst>
                        <p:par>
                          <p:cTn id="109" fill="hold">
                            <p:stCondLst>
                              <p:cond delay="0"/>
                            </p:stCondLst>
                            <p:childTnLst>
                              <p:par>
                                <p:cTn id="110" presetID="42" presetClass="entr" presetSubtype="0" fill="hold" nodeType="clickEffect">
                                  <p:stCondLst>
                                    <p:cond delay="0"/>
                                  </p:stCondLst>
                                  <p:childTnLst>
                                    <p:set>
                                      <p:cBhvr>
                                        <p:cTn id="111" dur="1" fill="hold">
                                          <p:stCondLst>
                                            <p:cond delay="0"/>
                                          </p:stCondLst>
                                        </p:cTn>
                                        <p:tgtEl>
                                          <p:spTgt spid="7171">
                                            <p:txEl>
                                              <p:pRg st="20" end="20"/>
                                            </p:txEl>
                                          </p:spTgt>
                                        </p:tgtEl>
                                        <p:attrNameLst>
                                          <p:attrName>style.visibility</p:attrName>
                                        </p:attrNameLst>
                                      </p:cBhvr>
                                      <p:to>
                                        <p:strVal val="visible"/>
                                      </p:to>
                                    </p:set>
                                    <p:animEffect transition="in" filter="fade">
                                      <p:cBhvr>
                                        <p:cTn id="112" dur="1000"/>
                                        <p:tgtEl>
                                          <p:spTgt spid="7171">
                                            <p:txEl>
                                              <p:pRg st="20" end="20"/>
                                            </p:txEl>
                                          </p:spTgt>
                                        </p:tgtEl>
                                      </p:cBhvr>
                                    </p:animEffect>
                                    <p:anim calcmode="lin" valueType="num">
                                      <p:cBhvr>
                                        <p:cTn id="113" dur="1000" fill="hold"/>
                                        <p:tgtEl>
                                          <p:spTgt spid="7171">
                                            <p:txEl>
                                              <p:pRg st="20" end="20"/>
                                            </p:txEl>
                                          </p:spTgt>
                                        </p:tgtEl>
                                        <p:attrNameLst>
                                          <p:attrName>ppt_x</p:attrName>
                                        </p:attrNameLst>
                                      </p:cBhvr>
                                      <p:tavLst>
                                        <p:tav tm="0">
                                          <p:val>
                                            <p:strVal val="#ppt_x"/>
                                          </p:val>
                                        </p:tav>
                                        <p:tav tm="100000">
                                          <p:val>
                                            <p:strVal val="#ppt_x"/>
                                          </p:val>
                                        </p:tav>
                                      </p:tavLst>
                                    </p:anim>
                                    <p:anim calcmode="lin" valueType="num">
                                      <p:cBhvr>
                                        <p:cTn id="114" dur="1000" fill="hold"/>
                                        <p:tgtEl>
                                          <p:spTgt spid="7171">
                                            <p:txEl>
                                              <p:pRg st="20" end="20"/>
                                            </p:txEl>
                                          </p:spTgt>
                                        </p:tgtEl>
                                        <p:attrNameLst>
                                          <p:attrName>ppt_y</p:attrName>
                                        </p:attrNameLst>
                                      </p:cBhvr>
                                      <p:tavLst>
                                        <p:tav tm="0">
                                          <p:val>
                                            <p:strVal val="#ppt_y+.1"/>
                                          </p:val>
                                        </p:tav>
                                        <p:tav tm="100000">
                                          <p:val>
                                            <p:strVal val="#ppt_y"/>
                                          </p:val>
                                        </p:tav>
                                      </p:tavLst>
                                    </p:anim>
                                  </p:childTnLst>
                                </p:cTn>
                              </p:par>
                            </p:childTnLst>
                          </p:cTn>
                        </p:par>
                      </p:childTnLst>
                    </p:cTn>
                  </p:par>
                  <p:par>
                    <p:cTn id="115" fill="hold">
                      <p:stCondLst>
                        <p:cond delay="indefinite"/>
                      </p:stCondLst>
                      <p:childTnLst>
                        <p:par>
                          <p:cTn id="116" fill="hold">
                            <p:stCondLst>
                              <p:cond delay="0"/>
                            </p:stCondLst>
                            <p:childTnLst>
                              <p:par>
                                <p:cTn id="117" presetID="42" presetClass="entr" presetSubtype="0" fill="hold" nodeType="clickEffect">
                                  <p:stCondLst>
                                    <p:cond delay="0"/>
                                  </p:stCondLst>
                                  <p:childTnLst>
                                    <p:set>
                                      <p:cBhvr>
                                        <p:cTn id="118" dur="1" fill="hold">
                                          <p:stCondLst>
                                            <p:cond delay="0"/>
                                          </p:stCondLst>
                                        </p:cTn>
                                        <p:tgtEl>
                                          <p:spTgt spid="7171">
                                            <p:txEl>
                                              <p:pRg st="21" end="21"/>
                                            </p:txEl>
                                          </p:spTgt>
                                        </p:tgtEl>
                                        <p:attrNameLst>
                                          <p:attrName>style.visibility</p:attrName>
                                        </p:attrNameLst>
                                      </p:cBhvr>
                                      <p:to>
                                        <p:strVal val="visible"/>
                                      </p:to>
                                    </p:set>
                                    <p:animEffect transition="in" filter="fade">
                                      <p:cBhvr>
                                        <p:cTn id="119" dur="1000"/>
                                        <p:tgtEl>
                                          <p:spTgt spid="7171">
                                            <p:txEl>
                                              <p:pRg st="21" end="21"/>
                                            </p:txEl>
                                          </p:spTgt>
                                        </p:tgtEl>
                                      </p:cBhvr>
                                    </p:animEffect>
                                    <p:anim calcmode="lin" valueType="num">
                                      <p:cBhvr>
                                        <p:cTn id="120" dur="1000" fill="hold"/>
                                        <p:tgtEl>
                                          <p:spTgt spid="7171">
                                            <p:txEl>
                                              <p:pRg st="21" end="21"/>
                                            </p:txEl>
                                          </p:spTgt>
                                        </p:tgtEl>
                                        <p:attrNameLst>
                                          <p:attrName>ppt_x</p:attrName>
                                        </p:attrNameLst>
                                      </p:cBhvr>
                                      <p:tavLst>
                                        <p:tav tm="0">
                                          <p:val>
                                            <p:strVal val="#ppt_x"/>
                                          </p:val>
                                        </p:tav>
                                        <p:tav tm="100000">
                                          <p:val>
                                            <p:strVal val="#ppt_x"/>
                                          </p:val>
                                        </p:tav>
                                      </p:tavLst>
                                    </p:anim>
                                    <p:anim calcmode="lin" valueType="num">
                                      <p:cBhvr>
                                        <p:cTn id="121" dur="1000" fill="hold"/>
                                        <p:tgtEl>
                                          <p:spTgt spid="7171">
                                            <p:txEl>
                                              <p:pRg st="21" end="21"/>
                                            </p:txEl>
                                          </p:spTgt>
                                        </p:tgtEl>
                                        <p:attrNameLst>
                                          <p:attrName>ppt_y</p:attrName>
                                        </p:attrNameLst>
                                      </p:cBhvr>
                                      <p:tavLst>
                                        <p:tav tm="0">
                                          <p:val>
                                            <p:strVal val="#ppt_y+.1"/>
                                          </p:val>
                                        </p:tav>
                                        <p:tav tm="100000">
                                          <p:val>
                                            <p:strVal val="#ppt_y"/>
                                          </p:val>
                                        </p:tav>
                                      </p:tavLst>
                                    </p:anim>
                                  </p:childTnLst>
                                </p:cTn>
                              </p:par>
                            </p:childTnLst>
                          </p:cTn>
                        </p:par>
                      </p:childTnLst>
                    </p:cTn>
                  </p:par>
                  <p:par>
                    <p:cTn id="122" fill="hold">
                      <p:stCondLst>
                        <p:cond delay="indefinite"/>
                      </p:stCondLst>
                      <p:childTnLst>
                        <p:par>
                          <p:cTn id="123" fill="hold">
                            <p:stCondLst>
                              <p:cond delay="0"/>
                            </p:stCondLst>
                            <p:childTnLst>
                              <p:par>
                                <p:cTn id="124" presetID="42" presetClass="entr" presetSubtype="0" fill="hold" nodeType="clickEffect">
                                  <p:stCondLst>
                                    <p:cond delay="0"/>
                                  </p:stCondLst>
                                  <p:childTnLst>
                                    <p:set>
                                      <p:cBhvr>
                                        <p:cTn id="125" dur="1" fill="hold">
                                          <p:stCondLst>
                                            <p:cond delay="0"/>
                                          </p:stCondLst>
                                        </p:cTn>
                                        <p:tgtEl>
                                          <p:spTgt spid="7171">
                                            <p:txEl>
                                              <p:pRg st="23" end="23"/>
                                            </p:txEl>
                                          </p:spTgt>
                                        </p:tgtEl>
                                        <p:attrNameLst>
                                          <p:attrName>style.visibility</p:attrName>
                                        </p:attrNameLst>
                                      </p:cBhvr>
                                      <p:to>
                                        <p:strVal val="visible"/>
                                      </p:to>
                                    </p:set>
                                    <p:animEffect transition="in" filter="fade">
                                      <p:cBhvr>
                                        <p:cTn id="126" dur="1000"/>
                                        <p:tgtEl>
                                          <p:spTgt spid="7171">
                                            <p:txEl>
                                              <p:pRg st="23" end="23"/>
                                            </p:txEl>
                                          </p:spTgt>
                                        </p:tgtEl>
                                      </p:cBhvr>
                                    </p:animEffect>
                                    <p:anim calcmode="lin" valueType="num">
                                      <p:cBhvr>
                                        <p:cTn id="127" dur="1000" fill="hold"/>
                                        <p:tgtEl>
                                          <p:spTgt spid="7171">
                                            <p:txEl>
                                              <p:pRg st="23" end="23"/>
                                            </p:txEl>
                                          </p:spTgt>
                                        </p:tgtEl>
                                        <p:attrNameLst>
                                          <p:attrName>ppt_x</p:attrName>
                                        </p:attrNameLst>
                                      </p:cBhvr>
                                      <p:tavLst>
                                        <p:tav tm="0">
                                          <p:val>
                                            <p:strVal val="#ppt_x"/>
                                          </p:val>
                                        </p:tav>
                                        <p:tav tm="100000">
                                          <p:val>
                                            <p:strVal val="#ppt_x"/>
                                          </p:val>
                                        </p:tav>
                                      </p:tavLst>
                                    </p:anim>
                                    <p:anim calcmode="lin" valueType="num">
                                      <p:cBhvr>
                                        <p:cTn id="128" dur="1000" fill="hold"/>
                                        <p:tgtEl>
                                          <p:spTgt spid="7171">
                                            <p:txEl>
                                              <p:pRg st="23" end="23"/>
                                            </p:txEl>
                                          </p:spTgt>
                                        </p:tgtEl>
                                        <p:attrNameLst>
                                          <p:attrName>ppt_y</p:attrName>
                                        </p:attrNameLst>
                                      </p:cBhvr>
                                      <p:tavLst>
                                        <p:tav tm="0">
                                          <p:val>
                                            <p:strVal val="#ppt_y+.1"/>
                                          </p:val>
                                        </p:tav>
                                        <p:tav tm="100000">
                                          <p:val>
                                            <p:strVal val="#ppt_y"/>
                                          </p:val>
                                        </p:tav>
                                      </p:tavLst>
                                    </p:anim>
                                  </p:childTnLst>
                                </p:cTn>
                              </p:par>
                            </p:childTnLst>
                          </p:cTn>
                        </p:par>
                      </p:childTnLst>
                    </p:cTn>
                  </p:par>
                  <p:par>
                    <p:cTn id="129" fill="hold">
                      <p:stCondLst>
                        <p:cond delay="indefinite"/>
                      </p:stCondLst>
                      <p:childTnLst>
                        <p:par>
                          <p:cTn id="130" fill="hold">
                            <p:stCondLst>
                              <p:cond delay="0"/>
                            </p:stCondLst>
                            <p:childTnLst>
                              <p:par>
                                <p:cTn id="131" presetID="42" presetClass="entr" presetSubtype="0" fill="hold" nodeType="clickEffect">
                                  <p:stCondLst>
                                    <p:cond delay="0"/>
                                  </p:stCondLst>
                                  <p:childTnLst>
                                    <p:set>
                                      <p:cBhvr>
                                        <p:cTn id="132" dur="1" fill="hold">
                                          <p:stCondLst>
                                            <p:cond delay="0"/>
                                          </p:stCondLst>
                                        </p:cTn>
                                        <p:tgtEl>
                                          <p:spTgt spid="7171">
                                            <p:txEl>
                                              <p:pRg st="24" end="24"/>
                                            </p:txEl>
                                          </p:spTgt>
                                        </p:tgtEl>
                                        <p:attrNameLst>
                                          <p:attrName>style.visibility</p:attrName>
                                        </p:attrNameLst>
                                      </p:cBhvr>
                                      <p:to>
                                        <p:strVal val="visible"/>
                                      </p:to>
                                    </p:set>
                                    <p:animEffect transition="in" filter="fade">
                                      <p:cBhvr>
                                        <p:cTn id="133" dur="1000"/>
                                        <p:tgtEl>
                                          <p:spTgt spid="7171">
                                            <p:txEl>
                                              <p:pRg st="24" end="24"/>
                                            </p:txEl>
                                          </p:spTgt>
                                        </p:tgtEl>
                                      </p:cBhvr>
                                    </p:animEffect>
                                    <p:anim calcmode="lin" valueType="num">
                                      <p:cBhvr>
                                        <p:cTn id="134" dur="1000" fill="hold"/>
                                        <p:tgtEl>
                                          <p:spTgt spid="7171">
                                            <p:txEl>
                                              <p:pRg st="24" end="24"/>
                                            </p:txEl>
                                          </p:spTgt>
                                        </p:tgtEl>
                                        <p:attrNameLst>
                                          <p:attrName>ppt_x</p:attrName>
                                        </p:attrNameLst>
                                      </p:cBhvr>
                                      <p:tavLst>
                                        <p:tav tm="0">
                                          <p:val>
                                            <p:strVal val="#ppt_x"/>
                                          </p:val>
                                        </p:tav>
                                        <p:tav tm="100000">
                                          <p:val>
                                            <p:strVal val="#ppt_x"/>
                                          </p:val>
                                        </p:tav>
                                      </p:tavLst>
                                    </p:anim>
                                    <p:anim calcmode="lin" valueType="num">
                                      <p:cBhvr>
                                        <p:cTn id="135" dur="1000" fill="hold"/>
                                        <p:tgtEl>
                                          <p:spTgt spid="7171">
                                            <p:txEl>
                                              <p:pRg st="24" end="24"/>
                                            </p:txEl>
                                          </p:spTgt>
                                        </p:tgtEl>
                                        <p:attrNameLst>
                                          <p:attrName>ppt_y</p:attrName>
                                        </p:attrNameLst>
                                      </p:cBhvr>
                                      <p:tavLst>
                                        <p:tav tm="0">
                                          <p:val>
                                            <p:strVal val="#ppt_y+.1"/>
                                          </p:val>
                                        </p:tav>
                                        <p:tav tm="100000">
                                          <p:val>
                                            <p:strVal val="#ppt_y"/>
                                          </p:val>
                                        </p:tav>
                                      </p:tavLst>
                                    </p:anim>
                                  </p:childTnLst>
                                </p:cTn>
                              </p:par>
                            </p:childTnLst>
                          </p:cTn>
                        </p:par>
                      </p:childTnLst>
                    </p:cTn>
                  </p:par>
                  <p:par>
                    <p:cTn id="136" fill="hold">
                      <p:stCondLst>
                        <p:cond delay="indefinite"/>
                      </p:stCondLst>
                      <p:childTnLst>
                        <p:par>
                          <p:cTn id="137" fill="hold">
                            <p:stCondLst>
                              <p:cond delay="0"/>
                            </p:stCondLst>
                            <p:childTnLst>
                              <p:par>
                                <p:cTn id="138" presetID="42" presetClass="entr" presetSubtype="0" fill="hold" nodeType="clickEffect">
                                  <p:stCondLst>
                                    <p:cond delay="0"/>
                                  </p:stCondLst>
                                  <p:childTnLst>
                                    <p:set>
                                      <p:cBhvr>
                                        <p:cTn id="139" dur="1" fill="hold">
                                          <p:stCondLst>
                                            <p:cond delay="0"/>
                                          </p:stCondLst>
                                        </p:cTn>
                                        <p:tgtEl>
                                          <p:spTgt spid="7171">
                                            <p:txEl>
                                              <p:pRg st="26" end="26"/>
                                            </p:txEl>
                                          </p:spTgt>
                                        </p:tgtEl>
                                        <p:attrNameLst>
                                          <p:attrName>style.visibility</p:attrName>
                                        </p:attrNameLst>
                                      </p:cBhvr>
                                      <p:to>
                                        <p:strVal val="visible"/>
                                      </p:to>
                                    </p:set>
                                    <p:animEffect transition="in" filter="fade">
                                      <p:cBhvr>
                                        <p:cTn id="140" dur="1000"/>
                                        <p:tgtEl>
                                          <p:spTgt spid="7171">
                                            <p:txEl>
                                              <p:pRg st="26" end="26"/>
                                            </p:txEl>
                                          </p:spTgt>
                                        </p:tgtEl>
                                      </p:cBhvr>
                                    </p:animEffect>
                                    <p:anim calcmode="lin" valueType="num">
                                      <p:cBhvr>
                                        <p:cTn id="141" dur="1000" fill="hold"/>
                                        <p:tgtEl>
                                          <p:spTgt spid="7171">
                                            <p:txEl>
                                              <p:pRg st="26" end="26"/>
                                            </p:txEl>
                                          </p:spTgt>
                                        </p:tgtEl>
                                        <p:attrNameLst>
                                          <p:attrName>ppt_x</p:attrName>
                                        </p:attrNameLst>
                                      </p:cBhvr>
                                      <p:tavLst>
                                        <p:tav tm="0">
                                          <p:val>
                                            <p:strVal val="#ppt_x"/>
                                          </p:val>
                                        </p:tav>
                                        <p:tav tm="100000">
                                          <p:val>
                                            <p:strVal val="#ppt_x"/>
                                          </p:val>
                                        </p:tav>
                                      </p:tavLst>
                                    </p:anim>
                                    <p:anim calcmode="lin" valueType="num">
                                      <p:cBhvr>
                                        <p:cTn id="142" dur="1000" fill="hold"/>
                                        <p:tgtEl>
                                          <p:spTgt spid="7171">
                                            <p:txEl>
                                              <p:pRg st="26" end="26"/>
                                            </p:txEl>
                                          </p:spTgt>
                                        </p:tgtEl>
                                        <p:attrNameLst>
                                          <p:attrName>ppt_y</p:attrName>
                                        </p:attrNameLst>
                                      </p:cBhvr>
                                      <p:tavLst>
                                        <p:tav tm="0">
                                          <p:val>
                                            <p:strVal val="#ppt_y+.1"/>
                                          </p:val>
                                        </p:tav>
                                        <p:tav tm="100000">
                                          <p:val>
                                            <p:strVal val="#ppt_y"/>
                                          </p:val>
                                        </p:tav>
                                      </p:tavLst>
                                    </p:anim>
                                  </p:childTnLst>
                                </p:cTn>
                              </p:par>
                            </p:childTnLst>
                          </p:cTn>
                        </p:par>
                      </p:childTnLst>
                    </p:cTn>
                  </p:par>
                  <p:par>
                    <p:cTn id="143" fill="hold">
                      <p:stCondLst>
                        <p:cond delay="indefinite"/>
                      </p:stCondLst>
                      <p:childTnLst>
                        <p:par>
                          <p:cTn id="144" fill="hold">
                            <p:stCondLst>
                              <p:cond delay="0"/>
                            </p:stCondLst>
                            <p:childTnLst>
                              <p:par>
                                <p:cTn id="145" presetID="42" presetClass="entr" presetSubtype="0" fill="hold" nodeType="clickEffect">
                                  <p:stCondLst>
                                    <p:cond delay="0"/>
                                  </p:stCondLst>
                                  <p:childTnLst>
                                    <p:set>
                                      <p:cBhvr>
                                        <p:cTn id="146" dur="1" fill="hold">
                                          <p:stCondLst>
                                            <p:cond delay="0"/>
                                          </p:stCondLst>
                                        </p:cTn>
                                        <p:tgtEl>
                                          <p:spTgt spid="7171">
                                            <p:txEl>
                                              <p:pRg st="27" end="27"/>
                                            </p:txEl>
                                          </p:spTgt>
                                        </p:tgtEl>
                                        <p:attrNameLst>
                                          <p:attrName>style.visibility</p:attrName>
                                        </p:attrNameLst>
                                      </p:cBhvr>
                                      <p:to>
                                        <p:strVal val="visible"/>
                                      </p:to>
                                    </p:set>
                                    <p:animEffect transition="in" filter="fade">
                                      <p:cBhvr>
                                        <p:cTn id="147" dur="1000"/>
                                        <p:tgtEl>
                                          <p:spTgt spid="7171">
                                            <p:txEl>
                                              <p:pRg st="27" end="27"/>
                                            </p:txEl>
                                          </p:spTgt>
                                        </p:tgtEl>
                                      </p:cBhvr>
                                    </p:animEffect>
                                    <p:anim calcmode="lin" valueType="num">
                                      <p:cBhvr>
                                        <p:cTn id="148" dur="1000" fill="hold"/>
                                        <p:tgtEl>
                                          <p:spTgt spid="7171">
                                            <p:txEl>
                                              <p:pRg st="27" end="27"/>
                                            </p:txEl>
                                          </p:spTgt>
                                        </p:tgtEl>
                                        <p:attrNameLst>
                                          <p:attrName>ppt_x</p:attrName>
                                        </p:attrNameLst>
                                      </p:cBhvr>
                                      <p:tavLst>
                                        <p:tav tm="0">
                                          <p:val>
                                            <p:strVal val="#ppt_x"/>
                                          </p:val>
                                        </p:tav>
                                        <p:tav tm="100000">
                                          <p:val>
                                            <p:strVal val="#ppt_x"/>
                                          </p:val>
                                        </p:tav>
                                      </p:tavLst>
                                    </p:anim>
                                    <p:anim calcmode="lin" valueType="num">
                                      <p:cBhvr>
                                        <p:cTn id="149" dur="1000" fill="hold"/>
                                        <p:tgtEl>
                                          <p:spTgt spid="7171">
                                            <p:txEl>
                                              <p:pRg st="27" end="27"/>
                                            </p:txEl>
                                          </p:spTgt>
                                        </p:tgtEl>
                                        <p:attrNameLst>
                                          <p:attrName>ppt_y</p:attrName>
                                        </p:attrNameLst>
                                      </p:cBhvr>
                                      <p:tavLst>
                                        <p:tav tm="0">
                                          <p:val>
                                            <p:strVal val="#ppt_y+.1"/>
                                          </p:val>
                                        </p:tav>
                                        <p:tav tm="100000">
                                          <p:val>
                                            <p:strVal val="#ppt_y"/>
                                          </p:val>
                                        </p:tav>
                                      </p:tavLst>
                                    </p:anim>
                                  </p:childTnLst>
                                </p:cTn>
                              </p:par>
                            </p:childTnLst>
                          </p:cTn>
                        </p:par>
                      </p:childTnLst>
                    </p:cTn>
                  </p:par>
                  <p:par>
                    <p:cTn id="150" fill="hold">
                      <p:stCondLst>
                        <p:cond delay="indefinite"/>
                      </p:stCondLst>
                      <p:childTnLst>
                        <p:par>
                          <p:cTn id="151" fill="hold">
                            <p:stCondLst>
                              <p:cond delay="0"/>
                            </p:stCondLst>
                            <p:childTnLst>
                              <p:par>
                                <p:cTn id="152" presetID="42" presetClass="entr" presetSubtype="0" fill="hold" nodeType="clickEffect">
                                  <p:stCondLst>
                                    <p:cond delay="0"/>
                                  </p:stCondLst>
                                  <p:childTnLst>
                                    <p:set>
                                      <p:cBhvr>
                                        <p:cTn id="153" dur="1" fill="hold">
                                          <p:stCondLst>
                                            <p:cond delay="0"/>
                                          </p:stCondLst>
                                        </p:cTn>
                                        <p:tgtEl>
                                          <p:spTgt spid="7171">
                                            <p:txEl>
                                              <p:pRg st="28" end="28"/>
                                            </p:txEl>
                                          </p:spTgt>
                                        </p:tgtEl>
                                        <p:attrNameLst>
                                          <p:attrName>style.visibility</p:attrName>
                                        </p:attrNameLst>
                                      </p:cBhvr>
                                      <p:to>
                                        <p:strVal val="visible"/>
                                      </p:to>
                                    </p:set>
                                    <p:animEffect transition="in" filter="fade">
                                      <p:cBhvr>
                                        <p:cTn id="154" dur="1000"/>
                                        <p:tgtEl>
                                          <p:spTgt spid="7171">
                                            <p:txEl>
                                              <p:pRg st="28" end="28"/>
                                            </p:txEl>
                                          </p:spTgt>
                                        </p:tgtEl>
                                      </p:cBhvr>
                                    </p:animEffect>
                                    <p:anim calcmode="lin" valueType="num">
                                      <p:cBhvr>
                                        <p:cTn id="155" dur="1000" fill="hold"/>
                                        <p:tgtEl>
                                          <p:spTgt spid="7171">
                                            <p:txEl>
                                              <p:pRg st="28" end="28"/>
                                            </p:txEl>
                                          </p:spTgt>
                                        </p:tgtEl>
                                        <p:attrNameLst>
                                          <p:attrName>ppt_x</p:attrName>
                                        </p:attrNameLst>
                                      </p:cBhvr>
                                      <p:tavLst>
                                        <p:tav tm="0">
                                          <p:val>
                                            <p:strVal val="#ppt_x"/>
                                          </p:val>
                                        </p:tav>
                                        <p:tav tm="100000">
                                          <p:val>
                                            <p:strVal val="#ppt_x"/>
                                          </p:val>
                                        </p:tav>
                                      </p:tavLst>
                                    </p:anim>
                                    <p:anim calcmode="lin" valueType="num">
                                      <p:cBhvr>
                                        <p:cTn id="156" dur="1000" fill="hold"/>
                                        <p:tgtEl>
                                          <p:spTgt spid="7171">
                                            <p:txEl>
                                              <p:pRg st="28" end="28"/>
                                            </p:txEl>
                                          </p:spTgt>
                                        </p:tgtEl>
                                        <p:attrNameLst>
                                          <p:attrName>ppt_y</p:attrName>
                                        </p:attrNameLst>
                                      </p:cBhvr>
                                      <p:tavLst>
                                        <p:tav tm="0">
                                          <p:val>
                                            <p:strVal val="#ppt_y+.1"/>
                                          </p:val>
                                        </p:tav>
                                        <p:tav tm="100000">
                                          <p:val>
                                            <p:strVal val="#ppt_y"/>
                                          </p:val>
                                        </p:tav>
                                      </p:tavLst>
                                    </p:anim>
                                  </p:childTnLst>
                                </p:cTn>
                              </p:par>
                            </p:childTnLst>
                          </p:cTn>
                        </p:par>
                      </p:childTnLst>
                    </p:cTn>
                  </p:par>
                  <p:par>
                    <p:cTn id="157" fill="hold">
                      <p:stCondLst>
                        <p:cond delay="indefinite"/>
                      </p:stCondLst>
                      <p:childTnLst>
                        <p:par>
                          <p:cTn id="158" fill="hold">
                            <p:stCondLst>
                              <p:cond delay="0"/>
                            </p:stCondLst>
                            <p:childTnLst>
                              <p:par>
                                <p:cTn id="159" presetID="42" presetClass="entr" presetSubtype="0" fill="hold" nodeType="clickEffect">
                                  <p:stCondLst>
                                    <p:cond delay="0"/>
                                  </p:stCondLst>
                                  <p:childTnLst>
                                    <p:set>
                                      <p:cBhvr>
                                        <p:cTn id="160" dur="1" fill="hold">
                                          <p:stCondLst>
                                            <p:cond delay="0"/>
                                          </p:stCondLst>
                                        </p:cTn>
                                        <p:tgtEl>
                                          <p:spTgt spid="7171">
                                            <p:txEl>
                                              <p:pRg st="29" end="29"/>
                                            </p:txEl>
                                          </p:spTgt>
                                        </p:tgtEl>
                                        <p:attrNameLst>
                                          <p:attrName>style.visibility</p:attrName>
                                        </p:attrNameLst>
                                      </p:cBhvr>
                                      <p:to>
                                        <p:strVal val="visible"/>
                                      </p:to>
                                    </p:set>
                                    <p:animEffect transition="in" filter="fade">
                                      <p:cBhvr>
                                        <p:cTn id="161" dur="1000"/>
                                        <p:tgtEl>
                                          <p:spTgt spid="7171">
                                            <p:txEl>
                                              <p:pRg st="29" end="29"/>
                                            </p:txEl>
                                          </p:spTgt>
                                        </p:tgtEl>
                                      </p:cBhvr>
                                    </p:animEffect>
                                    <p:anim calcmode="lin" valueType="num">
                                      <p:cBhvr>
                                        <p:cTn id="162" dur="1000" fill="hold"/>
                                        <p:tgtEl>
                                          <p:spTgt spid="7171">
                                            <p:txEl>
                                              <p:pRg st="29" end="29"/>
                                            </p:txEl>
                                          </p:spTgt>
                                        </p:tgtEl>
                                        <p:attrNameLst>
                                          <p:attrName>ppt_x</p:attrName>
                                        </p:attrNameLst>
                                      </p:cBhvr>
                                      <p:tavLst>
                                        <p:tav tm="0">
                                          <p:val>
                                            <p:strVal val="#ppt_x"/>
                                          </p:val>
                                        </p:tav>
                                        <p:tav tm="100000">
                                          <p:val>
                                            <p:strVal val="#ppt_x"/>
                                          </p:val>
                                        </p:tav>
                                      </p:tavLst>
                                    </p:anim>
                                    <p:anim calcmode="lin" valueType="num">
                                      <p:cBhvr>
                                        <p:cTn id="163" dur="1000" fill="hold"/>
                                        <p:tgtEl>
                                          <p:spTgt spid="7171">
                                            <p:txEl>
                                              <p:pRg st="29" end="29"/>
                                            </p:txEl>
                                          </p:spTgt>
                                        </p:tgtEl>
                                        <p:attrNameLst>
                                          <p:attrName>ppt_y</p:attrName>
                                        </p:attrNameLst>
                                      </p:cBhvr>
                                      <p:tavLst>
                                        <p:tav tm="0">
                                          <p:val>
                                            <p:strVal val="#ppt_y+.1"/>
                                          </p:val>
                                        </p:tav>
                                        <p:tav tm="100000">
                                          <p:val>
                                            <p:strVal val="#ppt_y"/>
                                          </p:val>
                                        </p:tav>
                                      </p:tavLst>
                                    </p:anim>
                                  </p:childTnLst>
                                </p:cTn>
                              </p:par>
                            </p:childTnLst>
                          </p:cTn>
                        </p:par>
                      </p:childTnLst>
                    </p:cTn>
                  </p:par>
                  <p:par>
                    <p:cTn id="164" fill="hold">
                      <p:stCondLst>
                        <p:cond delay="indefinite"/>
                      </p:stCondLst>
                      <p:childTnLst>
                        <p:par>
                          <p:cTn id="165" fill="hold">
                            <p:stCondLst>
                              <p:cond delay="0"/>
                            </p:stCondLst>
                            <p:childTnLst>
                              <p:par>
                                <p:cTn id="166" presetID="42" presetClass="entr" presetSubtype="0" fill="hold" nodeType="clickEffect">
                                  <p:stCondLst>
                                    <p:cond delay="0"/>
                                  </p:stCondLst>
                                  <p:childTnLst>
                                    <p:set>
                                      <p:cBhvr>
                                        <p:cTn id="167" dur="1" fill="hold">
                                          <p:stCondLst>
                                            <p:cond delay="0"/>
                                          </p:stCondLst>
                                        </p:cTn>
                                        <p:tgtEl>
                                          <p:spTgt spid="7171">
                                            <p:txEl>
                                              <p:pRg st="31" end="31"/>
                                            </p:txEl>
                                          </p:spTgt>
                                        </p:tgtEl>
                                        <p:attrNameLst>
                                          <p:attrName>style.visibility</p:attrName>
                                        </p:attrNameLst>
                                      </p:cBhvr>
                                      <p:to>
                                        <p:strVal val="visible"/>
                                      </p:to>
                                    </p:set>
                                    <p:animEffect transition="in" filter="fade">
                                      <p:cBhvr>
                                        <p:cTn id="168" dur="1000"/>
                                        <p:tgtEl>
                                          <p:spTgt spid="7171">
                                            <p:txEl>
                                              <p:pRg st="31" end="31"/>
                                            </p:txEl>
                                          </p:spTgt>
                                        </p:tgtEl>
                                      </p:cBhvr>
                                    </p:animEffect>
                                    <p:anim calcmode="lin" valueType="num">
                                      <p:cBhvr>
                                        <p:cTn id="169" dur="1000" fill="hold"/>
                                        <p:tgtEl>
                                          <p:spTgt spid="7171">
                                            <p:txEl>
                                              <p:pRg st="31" end="31"/>
                                            </p:txEl>
                                          </p:spTgt>
                                        </p:tgtEl>
                                        <p:attrNameLst>
                                          <p:attrName>ppt_x</p:attrName>
                                        </p:attrNameLst>
                                      </p:cBhvr>
                                      <p:tavLst>
                                        <p:tav tm="0">
                                          <p:val>
                                            <p:strVal val="#ppt_x"/>
                                          </p:val>
                                        </p:tav>
                                        <p:tav tm="100000">
                                          <p:val>
                                            <p:strVal val="#ppt_x"/>
                                          </p:val>
                                        </p:tav>
                                      </p:tavLst>
                                    </p:anim>
                                    <p:anim calcmode="lin" valueType="num">
                                      <p:cBhvr>
                                        <p:cTn id="170" dur="1000" fill="hold"/>
                                        <p:tgtEl>
                                          <p:spTgt spid="7171">
                                            <p:txEl>
                                              <p:pRg st="31" end="31"/>
                                            </p:txEl>
                                          </p:spTgt>
                                        </p:tgtEl>
                                        <p:attrNameLst>
                                          <p:attrName>ppt_y</p:attrName>
                                        </p:attrNameLst>
                                      </p:cBhvr>
                                      <p:tavLst>
                                        <p:tav tm="0">
                                          <p:val>
                                            <p:strVal val="#ppt_y+.1"/>
                                          </p:val>
                                        </p:tav>
                                        <p:tav tm="100000">
                                          <p:val>
                                            <p:strVal val="#ppt_y"/>
                                          </p:val>
                                        </p:tav>
                                      </p:tavLst>
                                    </p:anim>
                                  </p:childTnLst>
                                </p:cTn>
                              </p:par>
                            </p:childTnLst>
                          </p:cTn>
                        </p:par>
                      </p:childTnLst>
                    </p:cTn>
                  </p:par>
                  <p:par>
                    <p:cTn id="171" fill="hold">
                      <p:stCondLst>
                        <p:cond delay="indefinite"/>
                      </p:stCondLst>
                      <p:childTnLst>
                        <p:par>
                          <p:cTn id="172" fill="hold">
                            <p:stCondLst>
                              <p:cond delay="0"/>
                            </p:stCondLst>
                            <p:childTnLst>
                              <p:par>
                                <p:cTn id="173" presetID="42" presetClass="entr" presetSubtype="0" fill="hold" nodeType="clickEffect">
                                  <p:stCondLst>
                                    <p:cond delay="0"/>
                                  </p:stCondLst>
                                  <p:childTnLst>
                                    <p:set>
                                      <p:cBhvr>
                                        <p:cTn id="174" dur="1" fill="hold">
                                          <p:stCondLst>
                                            <p:cond delay="0"/>
                                          </p:stCondLst>
                                        </p:cTn>
                                        <p:tgtEl>
                                          <p:spTgt spid="7171">
                                            <p:txEl>
                                              <p:pRg st="32" end="32"/>
                                            </p:txEl>
                                          </p:spTgt>
                                        </p:tgtEl>
                                        <p:attrNameLst>
                                          <p:attrName>style.visibility</p:attrName>
                                        </p:attrNameLst>
                                      </p:cBhvr>
                                      <p:to>
                                        <p:strVal val="visible"/>
                                      </p:to>
                                    </p:set>
                                    <p:animEffect transition="in" filter="fade">
                                      <p:cBhvr>
                                        <p:cTn id="175" dur="1000"/>
                                        <p:tgtEl>
                                          <p:spTgt spid="7171">
                                            <p:txEl>
                                              <p:pRg st="32" end="32"/>
                                            </p:txEl>
                                          </p:spTgt>
                                        </p:tgtEl>
                                      </p:cBhvr>
                                    </p:animEffect>
                                    <p:anim calcmode="lin" valueType="num">
                                      <p:cBhvr>
                                        <p:cTn id="176" dur="1000" fill="hold"/>
                                        <p:tgtEl>
                                          <p:spTgt spid="7171">
                                            <p:txEl>
                                              <p:pRg st="32" end="32"/>
                                            </p:txEl>
                                          </p:spTgt>
                                        </p:tgtEl>
                                        <p:attrNameLst>
                                          <p:attrName>ppt_x</p:attrName>
                                        </p:attrNameLst>
                                      </p:cBhvr>
                                      <p:tavLst>
                                        <p:tav tm="0">
                                          <p:val>
                                            <p:strVal val="#ppt_x"/>
                                          </p:val>
                                        </p:tav>
                                        <p:tav tm="100000">
                                          <p:val>
                                            <p:strVal val="#ppt_x"/>
                                          </p:val>
                                        </p:tav>
                                      </p:tavLst>
                                    </p:anim>
                                    <p:anim calcmode="lin" valueType="num">
                                      <p:cBhvr>
                                        <p:cTn id="177" dur="1000" fill="hold"/>
                                        <p:tgtEl>
                                          <p:spTgt spid="7171">
                                            <p:txEl>
                                              <p:pRg st="32" end="32"/>
                                            </p:txEl>
                                          </p:spTgt>
                                        </p:tgtEl>
                                        <p:attrNameLst>
                                          <p:attrName>ppt_y</p:attrName>
                                        </p:attrNameLst>
                                      </p:cBhvr>
                                      <p:tavLst>
                                        <p:tav tm="0">
                                          <p:val>
                                            <p:strVal val="#ppt_y+.1"/>
                                          </p:val>
                                        </p:tav>
                                        <p:tav tm="100000">
                                          <p:val>
                                            <p:strVal val="#ppt_y"/>
                                          </p:val>
                                        </p:tav>
                                      </p:tavLst>
                                    </p:anim>
                                  </p:childTnLst>
                                </p:cTn>
                              </p:par>
                            </p:childTnLst>
                          </p:cTn>
                        </p:par>
                      </p:childTnLst>
                    </p:cTn>
                  </p:par>
                  <p:par>
                    <p:cTn id="178" fill="hold">
                      <p:stCondLst>
                        <p:cond delay="indefinite"/>
                      </p:stCondLst>
                      <p:childTnLst>
                        <p:par>
                          <p:cTn id="179" fill="hold">
                            <p:stCondLst>
                              <p:cond delay="0"/>
                            </p:stCondLst>
                            <p:childTnLst>
                              <p:par>
                                <p:cTn id="180" presetID="42" presetClass="entr" presetSubtype="0" fill="hold" nodeType="clickEffect">
                                  <p:stCondLst>
                                    <p:cond delay="0"/>
                                  </p:stCondLst>
                                  <p:childTnLst>
                                    <p:set>
                                      <p:cBhvr>
                                        <p:cTn id="181" dur="1" fill="hold">
                                          <p:stCondLst>
                                            <p:cond delay="0"/>
                                          </p:stCondLst>
                                        </p:cTn>
                                        <p:tgtEl>
                                          <p:spTgt spid="7171">
                                            <p:txEl>
                                              <p:pRg st="33" end="33"/>
                                            </p:txEl>
                                          </p:spTgt>
                                        </p:tgtEl>
                                        <p:attrNameLst>
                                          <p:attrName>style.visibility</p:attrName>
                                        </p:attrNameLst>
                                      </p:cBhvr>
                                      <p:to>
                                        <p:strVal val="visible"/>
                                      </p:to>
                                    </p:set>
                                    <p:animEffect transition="in" filter="fade">
                                      <p:cBhvr>
                                        <p:cTn id="182" dur="1000"/>
                                        <p:tgtEl>
                                          <p:spTgt spid="7171">
                                            <p:txEl>
                                              <p:pRg st="33" end="33"/>
                                            </p:txEl>
                                          </p:spTgt>
                                        </p:tgtEl>
                                      </p:cBhvr>
                                    </p:animEffect>
                                    <p:anim calcmode="lin" valueType="num">
                                      <p:cBhvr>
                                        <p:cTn id="183" dur="1000" fill="hold"/>
                                        <p:tgtEl>
                                          <p:spTgt spid="7171">
                                            <p:txEl>
                                              <p:pRg st="33" end="33"/>
                                            </p:txEl>
                                          </p:spTgt>
                                        </p:tgtEl>
                                        <p:attrNameLst>
                                          <p:attrName>ppt_x</p:attrName>
                                        </p:attrNameLst>
                                      </p:cBhvr>
                                      <p:tavLst>
                                        <p:tav tm="0">
                                          <p:val>
                                            <p:strVal val="#ppt_x"/>
                                          </p:val>
                                        </p:tav>
                                        <p:tav tm="100000">
                                          <p:val>
                                            <p:strVal val="#ppt_x"/>
                                          </p:val>
                                        </p:tav>
                                      </p:tavLst>
                                    </p:anim>
                                    <p:anim calcmode="lin" valueType="num">
                                      <p:cBhvr>
                                        <p:cTn id="184" dur="1000" fill="hold"/>
                                        <p:tgtEl>
                                          <p:spTgt spid="7171">
                                            <p:txEl>
                                              <p:pRg st="33" end="33"/>
                                            </p:txEl>
                                          </p:spTgt>
                                        </p:tgtEl>
                                        <p:attrNameLst>
                                          <p:attrName>ppt_y</p:attrName>
                                        </p:attrNameLst>
                                      </p:cBhvr>
                                      <p:tavLst>
                                        <p:tav tm="0">
                                          <p:val>
                                            <p:strVal val="#ppt_y+.1"/>
                                          </p:val>
                                        </p:tav>
                                        <p:tav tm="100000">
                                          <p:val>
                                            <p:strVal val="#ppt_y"/>
                                          </p:val>
                                        </p:tav>
                                      </p:tavLst>
                                    </p:anim>
                                  </p:childTnLst>
                                </p:cTn>
                              </p:par>
                            </p:childTnLst>
                          </p:cTn>
                        </p:par>
                      </p:childTnLst>
                    </p:cTn>
                  </p:par>
                  <p:par>
                    <p:cTn id="185" fill="hold">
                      <p:stCondLst>
                        <p:cond delay="indefinite"/>
                      </p:stCondLst>
                      <p:childTnLst>
                        <p:par>
                          <p:cTn id="186" fill="hold">
                            <p:stCondLst>
                              <p:cond delay="0"/>
                            </p:stCondLst>
                            <p:childTnLst>
                              <p:par>
                                <p:cTn id="187" presetID="42" presetClass="entr" presetSubtype="0" fill="hold" nodeType="clickEffect">
                                  <p:stCondLst>
                                    <p:cond delay="0"/>
                                  </p:stCondLst>
                                  <p:childTnLst>
                                    <p:set>
                                      <p:cBhvr>
                                        <p:cTn id="188" dur="1" fill="hold">
                                          <p:stCondLst>
                                            <p:cond delay="0"/>
                                          </p:stCondLst>
                                        </p:cTn>
                                        <p:tgtEl>
                                          <p:spTgt spid="7171">
                                            <p:txEl>
                                              <p:pRg st="34" end="34"/>
                                            </p:txEl>
                                          </p:spTgt>
                                        </p:tgtEl>
                                        <p:attrNameLst>
                                          <p:attrName>style.visibility</p:attrName>
                                        </p:attrNameLst>
                                      </p:cBhvr>
                                      <p:to>
                                        <p:strVal val="visible"/>
                                      </p:to>
                                    </p:set>
                                    <p:animEffect transition="in" filter="fade">
                                      <p:cBhvr>
                                        <p:cTn id="189" dur="1000"/>
                                        <p:tgtEl>
                                          <p:spTgt spid="7171">
                                            <p:txEl>
                                              <p:pRg st="34" end="34"/>
                                            </p:txEl>
                                          </p:spTgt>
                                        </p:tgtEl>
                                      </p:cBhvr>
                                    </p:animEffect>
                                    <p:anim calcmode="lin" valueType="num">
                                      <p:cBhvr>
                                        <p:cTn id="190" dur="1000" fill="hold"/>
                                        <p:tgtEl>
                                          <p:spTgt spid="7171">
                                            <p:txEl>
                                              <p:pRg st="34" end="34"/>
                                            </p:txEl>
                                          </p:spTgt>
                                        </p:tgtEl>
                                        <p:attrNameLst>
                                          <p:attrName>ppt_x</p:attrName>
                                        </p:attrNameLst>
                                      </p:cBhvr>
                                      <p:tavLst>
                                        <p:tav tm="0">
                                          <p:val>
                                            <p:strVal val="#ppt_x"/>
                                          </p:val>
                                        </p:tav>
                                        <p:tav tm="100000">
                                          <p:val>
                                            <p:strVal val="#ppt_x"/>
                                          </p:val>
                                        </p:tav>
                                      </p:tavLst>
                                    </p:anim>
                                    <p:anim calcmode="lin" valueType="num">
                                      <p:cBhvr>
                                        <p:cTn id="191" dur="1000" fill="hold"/>
                                        <p:tgtEl>
                                          <p:spTgt spid="7171">
                                            <p:txEl>
                                              <p:pRg st="34" end="34"/>
                                            </p:txEl>
                                          </p:spTgt>
                                        </p:tgtEl>
                                        <p:attrNameLst>
                                          <p:attrName>ppt_y</p:attrName>
                                        </p:attrNameLst>
                                      </p:cBhvr>
                                      <p:tavLst>
                                        <p:tav tm="0">
                                          <p:val>
                                            <p:strVal val="#ppt_y+.1"/>
                                          </p:val>
                                        </p:tav>
                                        <p:tav tm="100000">
                                          <p:val>
                                            <p:strVal val="#ppt_y"/>
                                          </p:val>
                                        </p:tav>
                                      </p:tavLst>
                                    </p:anim>
                                  </p:childTnLst>
                                </p:cTn>
                              </p:par>
                            </p:childTnLst>
                          </p:cTn>
                        </p:par>
                      </p:childTnLst>
                    </p:cTn>
                  </p:par>
                  <p:par>
                    <p:cTn id="192" fill="hold">
                      <p:stCondLst>
                        <p:cond delay="indefinite"/>
                      </p:stCondLst>
                      <p:childTnLst>
                        <p:par>
                          <p:cTn id="193" fill="hold">
                            <p:stCondLst>
                              <p:cond delay="0"/>
                            </p:stCondLst>
                            <p:childTnLst>
                              <p:par>
                                <p:cTn id="194" presetID="42" presetClass="entr" presetSubtype="0" fill="hold" nodeType="clickEffect">
                                  <p:stCondLst>
                                    <p:cond delay="0"/>
                                  </p:stCondLst>
                                  <p:childTnLst>
                                    <p:set>
                                      <p:cBhvr>
                                        <p:cTn id="195" dur="1" fill="hold">
                                          <p:stCondLst>
                                            <p:cond delay="0"/>
                                          </p:stCondLst>
                                        </p:cTn>
                                        <p:tgtEl>
                                          <p:spTgt spid="7171">
                                            <p:txEl>
                                              <p:pRg st="36" end="36"/>
                                            </p:txEl>
                                          </p:spTgt>
                                        </p:tgtEl>
                                        <p:attrNameLst>
                                          <p:attrName>style.visibility</p:attrName>
                                        </p:attrNameLst>
                                      </p:cBhvr>
                                      <p:to>
                                        <p:strVal val="visible"/>
                                      </p:to>
                                    </p:set>
                                    <p:animEffect transition="in" filter="fade">
                                      <p:cBhvr>
                                        <p:cTn id="196" dur="1000"/>
                                        <p:tgtEl>
                                          <p:spTgt spid="7171">
                                            <p:txEl>
                                              <p:pRg st="36" end="36"/>
                                            </p:txEl>
                                          </p:spTgt>
                                        </p:tgtEl>
                                      </p:cBhvr>
                                    </p:animEffect>
                                    <p:anim calcmode="lin" valueType="num">
                                      <p:cBhvr>
                                        <p:cTn id="197" dur="1000" fill="hold"/>
                                        <p:tgtEl>
                                          <p:spTgt spid="7171">
                                            <p:txEl>
                                              <p:pRg st="36" end="36"/>
                                            </p:txEl>
                                          </p:spTgt>
                                        </p:tgtEl>
                                        <p:attrNameLst>
                                          <p:attrName>ppt_x</p:attrName>
                                        </p:attrNameLst>
                                      </p:cBhvr>
                                      <p:tavLst>
                                        <p:tav tm="0">
                                          <p:val>
                                            <p:strVal val="#ppt_x"/>
                                          </p:val>
                                        </p:tav>
                                        <p:tav tm="100000">
                                          <p:val>
                                            <p:strVal val="#ppt_x"/>
                                          </p:val>
                                        </p:tav>
                                      </p:tavLst>
                                    </p:anim>
                                    <p:anim calcmode="lin" valueType="num">
                                      <p:cBhvr>
                                        <p:cTn id="198" dur="1000" fill="hold"/>
                                        <p:tgtEl>
                                          <p:spTgt spid="7171">
                                            <p:txEl>
                                              <p:pRg st="36" end="36"/>
                                            </p:txEl>
                                          </p:spTgt>
                                        </p:tgtEl>
                                        <p:attrNameLst>
                                          <p:attrName>ppt_y</p:attrName>
                                        </p:attrNameLst>
                                      </p:cBhvr>
                                      <p:tavLst>
                                        <p:tav tm="0">
                                          <p:val>
                                            <p:strVal val="#ppt_y+.1"/>
                                          </p:val>
                                        </p:tav>
                                        <p:tav tm="100000">
                                          <p:val>
                                            <p:strVal val="#ppt_y"/>
                                          </p:val>
                                        </p:tav>
                                      </p:tavLst>
                                    </p:anim>
                                  </p:childTnLst>
                                </p:cTn>
                              </p:par>
                            </p:childTnLst>
                          </p:cTn>
                        </p:par>
                      </p:childTnLst>
                    </p:cTn>
                  </p:par>
                  <p:par>
                    <p:cTn id="199" fill="hold">
                      <p:stCondLst>
                        <p:cond delay="indefinite"/>
                      </p:stCondLst>
                      <p:childTnLst>
                        <p:par>
                          <p:cTn id="200" fill="hold">
                            <p:stCondLst>
                              <p:cond delay="0"/>
                            </p:stCondLst>
                            <p:childTnLst>
                              <p:par>
                                <p:cTn id="201" presetID="42" presetClass="entr" presetSubtype="0" fill="hold" nodeType="clickEffect">
                                  <p:stCondLst>
                                    <p:cond delay="0"/>
                                  </p:stCondLst>
                                  <p:childTnLst>
                                    <p:set>
                                      <p:cBhvr>
                                        <p:cTn id="202" dur="1" fill="hold">
                                          <p:stCondLst>
                                            <p:cond delay="0"/>
                                          </p:stCondLst>
                                        </p:cTn>
                                        <p:tgtEl>
                                          <p:spTgt spid="7171">
                                            <p:txEl>
                                              <p:pRg st="37" end="37"/>
                                            </p:txEl>
                                          </p:spTgt>
                                        </p:tgtEl>
                                        <p:attrNameLst>
                                          <p:attrName>style.visibility</p:attrName>
                                        </p:attrNameLst>
                                      </p:cBhvr>
                                      <p:to>
                                        <p:strVal val="visible"/>
                                      </p:to>
                                    </p:set>
                                    <p:animEffect transition="in" filter="fade">
                                      <p:cBhvr>
                                        <p:cTn id="203" dur="1000"/>
                                        <p:tgtEl>
                                          <p:spTgt spid="7171">
                                            <p:txEl>
                                              <p:pRg st="37" end="37"/>
                                            </p:txEl>
                                          </p:spTgt>
                                        </p:tgtEl>
                                      </p:cBhvr>
                                    </p:animEffect>
                                    <p:anim calcmode="lin" valueType="num">
                                      <p:cBhvr>
                                        <p:cTn id="204" dur="1000" fill="hold"/>
                                        <p:tgtEl>
                                          <p:spTgt spid="7171">
                                            <p:txEl>
                                              <p:pRg st="37" end="37"/>
                                            </p:txEl>
                                          </p:spTgt>
                                        </p:tgtEl>
                                        <p:attrNameLst>
                                          <p:attrName>ppt_x</p:attrName>
                                        </p:attrNameLst>
                                      </p:cBhvr>
                                      <p:tavLst>
                                        <p:tav tm="0">
                                          <p:val>
                                            <p:strVal val="#ppt_x"/>
                                          </p:val>
                                        </p:tav>
                                        <p:tav tm="100000">
                                          <p:val>
                                            <p:strVal val="#ppt_x"/>
                                          </p:val>
                                        </p:tav>
                                      </p:tavLst>
                                    </p:anim>
                                    <p:anim calcmode="lin" valueType="num">
                                      <p:cBhvr>
                                        <p:cTn id="205" dur="1000" fill="hold"/>
                                        <p:tgtEl>
                                          <p:spTgt spid="7171">
                                            <p:txEl>
                                              <p:pRg st="37" end="37"/>
                                            </p:txEl>
                                          </p:spTgt>
                                        </p:tgtEl>
                                        <p:attrNameLst>
                                          <p:attrName>ppt_y</p:attrName>
                                        </p:attrNameLst>
                                      </p:cBhvr>
                                      <p:tavLst>
                                        <p:tav tm="0">
                                          <p:val>
                                            <p:strVal val="#ppt_y+.1"/>
                                          </p:val>
                                        </p:tav>
                                        <p:tav tm="100000">
                                          <p:val>
                                            <p:strVal val="#ppt_y"/>
                                          </p:val>
                                        </p:tav>
                                      </p:tavLst>
                                    </p:anim>
                                  </p:childTnLst>
                                </p:cTn>
                              </p:par>
                            </p:childTnLst>
                          </p:cTn>
                        </p:par>
                      </p:childTnLst>
                    </p:cTn>
                  </p:par>
                  <p:par>
                    <p:cTn id="206" fill="hold">
                      <p:stCondLst>
                        <p:cond delay="indefinite"/>
                      </p:stCondLst>
                      <p:childTnLst>
                        <p:par>
                          <p:cTn id="207" fill="hold">
                            <p:stCondLst>
                              <p:cond delay="0"/>
                            </p:stCondLst>
                            <p:childTnLst>
                              <p:par>
                                <p:cTn id="208" presetID="42" presetClass="entr" presetSubtype="0" fill="hold" nodeType="clickEffect">
                                  <p:stCondLst>
                                    <p:cond delay="0"/>
                                  </p:stCondLst>
                                  <p:childTnLst>
                                    <p:set>
                                      <p:cBhvr>
                                        <p:cTn id="209" dur="1" fill="hold">
                                          <p:stCondLst>
                                            <p:cond delay="0"/>
                                          </p:stCondLst>
                                        </p:cTn>
                                        <p:tgtEl>
                                          <p:spTgt spid="7171">
                                            <p:txEl>
                                              <p:pRg st="38" end="38"/>
                                            </p:txEl>
                                          </p:spTgt>
                                        </p:tgtEl>
                                        <p:attrNameLst>
                                          <p:attrName>style.visibility</p:attrName>
                                        </p:attrNameLst>
                                      </p:cBhvr>
                                      <p:to>
                                        <p:strVal val="visible"/>
                                      </p:to>
                                    </p:set>
                                    <p:animEffect transition="in" filter="fade">
                                      <p:cBhvr>
                                        <p:cTn id="210" dur="1000"/>
                                        <p:tgtEl>
                                          <p:spTgt spid="7171">
                                            <p:txEl>
                                              <p:pRg st="38" end="38"/>
                                            </p:txEl>
                                          </p:spTgt>
                                        </p:tgtEl>
                                      </p:cBhvr>
                                    </p:animEffect>
                                    <p:anim calcmode="lin" valueType="num">
                                      <p:cBhvr>
                                        <p:cTn id="211" dur="1000" fill="hold"/>
                                        <p:tgtEl>
                                          <p:spTgt spid="7171">
                                            <p:txEl>
                                              <p:pRg st="38" end="38"/>
                                            </p:txEl>
                                          </p:spTgt>
                                        </p:tgtEl>
                                        <p:attrNameLst>
                                          <p:attrName>ppt_x</p:attrName>
                                        </p:attrNameLst>
                                      </p:cBhvr>
                                      <p:tavLst>
                                        <p:tav tm="0">
                                          <p:val>
                                            <p:strVal val="#ppt_x"/>
                                          </p:val>
                                        </p:tav>
                                        <p:tav tm="100000">
                                          <p:val>
                                            <p:strVal val="#ppt_x"/>
                                          </p:val>
                                        </p:tav>
                                      </p:tavLst>
                                    </p:anim>
                                    <p:anim calcmode="lin" valueType="num">
                                      <p:cBhvr>
                                        <p:cTn id="212" dur="1000" fill="hold"/>
                                        <p:tgtEl>
                                          <p:spTgt spid="7171">
                                            <p:txEl>
                                              <p:pRg st="38" end="38"/>
                                            </p:txEl>
                                          </p:spTgt>
                                        </p:tgtEl>
                                        <p:attrNameLst>
                                          <p:attrName>ppt_y</p:attrName>
                                        </p:attrNameLst>
                                      </p:cBhvr>
                                      <p:tavLst>
                                        <p:tav tm="0">
                                          <p:val>
                                            <p:strVal val="#ppt_y+.1"/>
                                          </p:val>
                                        </p:tav>
                                        <p:tav tm="100000">
                                          <p:val>
                                            <p:strVal val="#ppt_y"/>
                                          </p:val>
                                        </p:tav>
                                      </p:tavLst>
                                    </p:anim>
                                  </p:childTnLst>
                                </p:cTn>
                              </p:par>
                            </p:childTnLst>
                          </p:cTn>
                        </p:par>
                      </p:childTnLst>
                    </p:cTn>
                  </p:par>
                  <p:par>
                    <p:cTn id="213" fill="hold">
                      <p:stCondLst>
                        <p:cond delay="indefinite"/>
                      </p:stCondLst>
                      <p:childTnLst>
                        <p:par>
                          <p:cTn id="214" fill="hold">
                            <p:stCondLst>
                              <p:cond delay="0"/>
                            </p:stCondLst>
                            <p:childTnLst>
                              <p:par>
                                <p:cTn id="215" presetID="42" presetClass="entr" presetSubtype="0" fill="hold" nodeType="clickEffect">
                                  <p:stCondLst>
                                    <p:cond delay="0"/>
                                  </p:stCondLst>
                                  <p:childTnLst>
                                    <p:set>
                                      <p:cBhvr>
                                        <p:cTn id="216" dur="1" fill="hold">
                                          <p:stCondLst>
                                            <p:cond delay="0"/>
                                          </p:stCondLst>
                                        </p:cTn>
                                        <p:tgtEl>
                                          <p:spTgt spid="7171">
                                            <p:txEl>
                                              <p:pRg st="39" end="39"/>
                                            </p:txEl>
                                          </p:spTgt>
                                        </p:tgtEl>
                                        <p:attrNameLst>
                                          <p:attrName>style.visibility</p:attrName>
                                        </p:attrNameLst>
                                      </p:cBhvr>
                                      <p:to>
                                        <p:strVal val="visible"/>
                                      </p:to>
                                    </p:set>
                                    <p:animEffect transition="in" filter="fade">
                                      <p:cBhvr>
                                        <p:cTn id="217" dur="1000"/>
                                        <p:tgtEl>
                                          <p:spTgt spid="7171">
                                            <p:txEl>
                                              <p:pRg st="39" end="39"/>
                                            </p:txEl>
                                          </p:spTgt>
                                        </p:tgtEl>
                                      </p:cBhvr>
                                    </p:animEffect>
                                    <p:anim calcmode="lin" valueType="num">
                                      <p:cBhvr>
                                        <p:cTn id="218" dur="1000" fill="hold"/>
                                        <p:tgtEl>
                                          <p:spTgt spid="7171">
                                            <p:txEl>
                                              <p:pRg st="39" end="39"/>
                                            </p:txEl>
                                          </p:spTgt>
                                        </p:tgtEl>
                                        <p:attrNameLst>
                                          <p:attrName>ppt_x</p:attrName>
                                        </p:attrNameLst>
                                      </p:cBhvr>
                                      <p:tavLst>
                                        <p:tav tm="0">
                                          <p:val>
                                            <p:strVal val="#ppt_x"/>
                                          </p:val>
                                        </p:tav>
                                        <p:tav tm="100000">
                                          <p:val>
                                            <p:strVal val="#ppt_x"/>
                                          </p:val>
                                        </p:tav>
                                      </p:tavLst>
                                    </p:anim>
                                    <p:anim calcmode="lin" valueType="num">
                                      <p:cBhvr>
                                        <p:cTn id="219" dur="1000" fill="hold"/>
                                        <p:tgtEl>
                                          <p:spTgt spid="7171">
                                            <p:txEl>
                                              <p:pRg st="39" end="39"/>
                                            </p:txEl>
                                          </p:spTgt>
                                        </p:tgtEl>
                                        <p:attrNameLst>
                                          <p:attrName>ppt_y</p:attrName>
                                        </p:attrNameLst>
                                      </p:cBhvr>
                                      <p:tavLst>
                                        <p:tav tm="0">
                                          <p:val>
                                            <p:strVal val="#ppt_y+.1"/>
                                          </p:val>
                                        </p:tav>
                                        <p:tav tm="100000">
                                          <p:val>
                                            <p:strVal val="#ppt_y"/>
                                          </p:val>
                                        </p:tav>
                                      </p:tavLst>
                                    </p:anim>
                                  </p:childTnLst>
                                </p:cTn>
                              </p:par>
                            </p:childTnLst>
                          </p:cTn>
                        </p:par>
                      </p:childTnLst>
                    </p:cTn>
                  </p:par>
                  <p:par>
                    <p:cTn id="220" fill="hold">
                      <p:stCondLst>
                        <p:cond delay="indefinite"/>
                      </p:stCondLst>
                      <p:childTnLst>
                        <p:par>
                          <p:cTn id="221" fill="hold">
                            <p:stCondLst>
                              <p:cond delay="0"/>
                            </p:stCondLst>
                            <p:childTnLst>
                              <p:par>
                                <p:cTn id="222" presetID="42" presetClass="entr" presetSubtype="0" fill="hold" nodeType="clickEffect">
                                  <p:stCondLst>
                                    <p:cond delay="0"/>
                                  </p:stCondLst>
                                  <p:childTnLst>
                                    <p:set>
                                      <p:cBhvr>
                                        <p:cTn id="223" dur="1" fill="hold">
                                          <p:stCondLst>
                                            <p:cond delay="0"/>
                                          </p:stCondLst>
                                        </p:cTn>
                                        <p:tgtEl>
                                          <p:spTgt spid="7171">
                                            <p:txEl>
                                              <p:pRg st="40" end="40"/>
                                            </p:txEl>
                                          </p:spTgt>
                                        </p:tgtEl>
                                        <p:attrNameLst>
                                          <p:attrName>style.visibility</p:attrName>
                                        </p:attrNameLst>
                                      </p:cBhvr>
                                      <p:to>
                                        <p:strVal val="visible"/>
                                      </p:to>
                                    </p:set>
                                    <p:animEffect transition="in" filter="fade">
                                      <p:cBhvr>
                                        <p:cTn id="224" dur="1000"/>
                                        <p:tgtEl>
                                          <p:spTgt spid="7171">
                                            <p:txEl>
                                              <p:pRg st="40" end="40"/>
                                            </p:txEl>
                                          </p:spTgt>
                                        </p:tgtEl>
                                      </p:cBhvr>
                                    </p:animEffect>
                                    <p:anim calcmode="lin" valueType="num">
                                      <p:cBhvr>
                                        <p:cTn id="225" dur="1000" fill="hold"/>
                                        <p:tgtEl>
                                          <p:spTgt spid="7171">
                                            <p:txEl>
                                              <p:pRg st="40" end="40"/>
                                            </p:txEl>
                                          </p:spTgt>
                                        </p:tgtEl>
                                        <p:attrNameLst>
                                          <p:attrName>ppt_x</p:attrName>
                                        </p:attrNameLst>
                                      </p:cBhvr>
                                      <p:tavLst>
                                        <p:tav tm="0">
                                          <p:val>
                                            <p:strVal val="#ppt_x"/>
                                          </p:val>
                                        </p:tav>
                                        <p:tav tm="100000">
                                          <p:val>
                                            <p:strVal val="#ppt_x"/>
                                          </p:val>
                                        </p:tav>
                                      </p:tavLst>
                                    </p:anim>
                                    <p:anim calcmode="lin" valueType="num">
                                      <p:cBhvr>
                                        <p:cTn id="226" dur="1000" fill="hold"/>
                                        <p:tgtEl>
                                          <p:spTgt spid="7171">
                                            <p:txEl>
                                              <p:pRg st="40" end="40"/>
                                            </p:txEl>
                                          </p:spTgt>
                                        </p:tgtEl>
                                        <p:attrNameLst>
                                          <p:attrName>ppt_y</p:attrName>
                                        </p:attrNameLst>
                                      </p:cBhvr>
                                      <p:tavLst>
                                        <p:tav tm="0">
                                          <p:val>
                                            <p:strVal val="#ppt_y+.1"/>
                                          </p:val>
                                        </p:tav>
                                        <p:tav tm="100000">
                                          <p:val>
                                            <p:strVal val="#ppt_y"/>
                                          </p:val>
                                        </p:tav>
                                      </p:tavLst>
                                    </p:anim>
                                  </p:childTnLst>
                                </p:cTn>
                              </p:par>
                            </p:childTnLst>
                          </p:cTn>
                        </p:par>
                      </p:childTnLst>
                    </p:cTn>
                  </p:par>
                  <p:par>
                    <p:cTn id="227" fill="hold">
                      <p:stCondLst>
                        <p:cond delay="indefinite"/>
                      </p:stCondLst>
                      <p:childTnLst>
                        <p:par>
                          <p:cTn id="228" fill="hold">
                            <p:stCondLst>
                              <p:cond delay="0"/>
                            </p:stCondLst>
                            <p:childTnLst>
                              <p:par>
                                <p:cTn id="229" presetID="42" presetClass="entr" presetSubtype="0" fill="hold" nodeType="clickEffect">
                                  <p:stCondLst>
                                    <p:cond delay="0"/>
                                  </p:stCondLst>
                                  <p:childTnLst>
                                    <p:set>
                                      <p:cBhvr>
                                        <p:cTn id="230" dur="1" fill="hold">
                                          <p:stCondLst>
                                            <p:cond delay="0"/>
                                          </p:stCondLst>
                                        </p:cTn>
                                        <p:tgtEl>
                                          <p:spTgt spid="7171">
                                            <p:txEl>
                                              <p:pRg st="42" end="42"/>
                                            </p:txEl>
                                          </p:spTgt>
                                        </p:tgtEl>
                                        <p:attrNameLst>
                                          <p:attrName>style.visibility</p:attrName>
                                        </p:attrNameLst>
                                      </p:cBhvr>
                                      <p:to>
                                        <p:strVal val="visible"/>
                                      </p:to>
                                    </p:set>
                                    <p:animEffect transition="in" filter="fade">
                                      <p:cBhvr>
                                        <p:cTn id="231" dur="1000"/>
                                        <p:tgtEl>
                                          <p:spTgt spid="7171">
                                            <p:txEl>
                                              <p:pRg st="42" end="42"/>
                                            </p:txEl>
                                          </p:spTgt>
                                        </p:tgtEl>
                                      </p:cBhvr>
                                    </p:animEffect>
                                    <p:anim calcmode="lin" valueType="num">
                                      <p:cBhvr>
                                        <p:cTn id="232" dur="1000" fill="hold"/>
                                        <p:tgtEl>
                                          <p:spTgt spid="7171">
                                            <p:txEl>
                                              <p:pRg st="42" end="42"/>
                                            </p:txEl>
                                          </p:spTgt>
                                        </p:tgtEl>
                                        <p:attrNameLst>
                                          <p:attrName>ppt_x</p:attrName>
                                        </p:attrNameLst>
                                      </p:cBhvr>
                                      <p:tavLst>
                                        <p:tav tm="0">
                                          <p:val>
                                            <p:strVal val="#ppt_x"/>
                                          </p:val>
                                        </p:tav>
                                        <p:tav tm="100000">
                                          <p:val>
                                            <p:strVal val="#ppt_x"/>
                                          </p:val>
                                        </p:tav>
                                      </p:tavLst>
                                    </p:anim>
                                    <p:anim calcmode="lin" valueType="num">
                                      <p:cBhvr>
                                        <p:cTn id="233" dur="1000" fill="hold"/>
                                        <p:tgtEl>
                                          <p:spTgt spid="7171">
                                            <p:txEl>
                                              <p:pRg st="42" end="42"/>
                                            </p:txEl>
                                          </p:spTgt>
                                        </p:tgtEl>
                                        <p:attrNameLst>
                                          <p:attrName>ppt_y</p:attrName>
                                        </p:attrNameLst>
                                      </p:cBhvr>
                                      <p:tavLst>
                                        <p:tav tm="0">
                                          <p:val>
                                            <p:strVal val="#ppt_y+.1"/>
                                          </p:val>
                                        </p:tav>
                                        <p:tav tm="100000">
                                          <p:val>
                                            <p:strVal val="#ppt_y"/>
                                          </p:val>
                                        </p:tav>
                                      </p:tavLst>
                                    </p:anim>
                                  </p:childTnLst>
                                </p:cTn>
                              </p:par>
                            </p:childTnLst>
                          </p:cTn>
                        </p:par>
                      </p:childTnLst>
                    </p:cTn>
                  </p:par>
                  <p:par>
                    <p:cTn id="234" fill="hold">
                      <p:stCondLst>
                        <p:cond delay="indefinite"/>
                      </p:stCondLst>
                      <p:childTnLst>
                        <p:par>
                          <p:cTn id="235" fill="hold">
                            <p:stCondLst>
                              <p:cond delay="0"/>
                            </p:stCondLst>
                            <p:childTnLst>
                              <p:par>
                                <p:cTn id="236" presetID="42" presetClass="entr" presetSubtype="0" fill="hold" nodeType="clickEffect">
                                  <p:stCondLst>
                                    <p:cond delay="0"/>
                                  </p:stCondLst>
                                  <p:childTnLst>
                                    <p:set>
                                      <p:cBhvr>
                                        <p:cTn id="237" dur="1" fill="hold">
                                          <p:stCondLst>
                                            <p:cond delay="0"/>
                                          </p:stCondLst>
                                        </p:cTn>
                                        <p:tgtEl>
                                          <p:spTgt spid="7171">
                                            <p:txEl>
                                              <p:pRg st="43" end="43"/>
                                            </p:txEl>
                                          </p:spTgt>
                                        </p:tgtEl>
                                        <p:attrNameLst>
                                          <p:attrName>style.visibility</p:attrName>
                                        </p:attrNameLst>
                                      </p:cBhvr>
                                      <p:to>
                                        <p:strVal val="visible"/>
                                      </p:to>
                                    </p:set>
                                    <p:animEffect transition="in" filter="fade">
                                      <p:cBhvr>
                                        <p:cTn id="238" dur="1000"/>
                                        <p:tgtEl>
                                          <p:spTgt spid="7171">
                                            <p:txEl>
                                              <p:pRg st="43" end="43"/>
                                            </p:txEl>
                                          </p:spTgt>
                                        </p:tgtEl>
                                      </p:cBhvr>
                                    </p:animEffect>
                                    <p:anim calcmode="lin" valueType="num">
                                      <p:cBhvr>
                                        <p:cTn id="239" dur="1000" fill="hold"/>
                                        <p:tgtEl>
                                          <p:spTgt spid="7171">
                                            <p:txEl>
                                              <p:pRg st="43" end="43"/>
                                            </p:txEl>
                                          </p:spTgt>
                                        </p:tgtEl>
                                        <p:attrNameLst>
                                          <p:attrName>ppt_x</p:attrName>
                                        </p:attrNameLst>
                                      </p:cBhvr>
                                      <p:tavLst>
                                        <p:tav tm="0">
                                          <p:val>
                                            <p:strVal val="#ppt_x"/>
                                          </p:val>
                                        </p:tav>
                                        <p:tav tm="100000">
                                          <p:val>
                                            <p:strVal val="#ppt_x"/>
                                          </p:val>
                                        </p:tav>
                                      </p:tavLst>
                                    </p:anim>
                                    <p:anim calcmode="lin" valueType="num">
                                      <p:cBhvr>
                                        <p:cTn id="240" dur="1000" fill="hold"/>
                                        <p:tgtEl>
                                          <p:spTgt spid="7171">
                                            <p:txEl>
                                              <p:pRg st="43" end="43"/>
                                            </p:txEl>
                                          </p:spTgt>
                                        </p:tgtEl>
                                        <p:attrNameLst>
                                          <p:attrName>ppt_y</p:attrName>
                                        </p:attrNameLst>
                                      </p:cBhvr>
                                      <p:tavLst>
                                        <p:tav tm="0">
                                          <p:val>
                                            <p:strVal val="#ppt_y+.1"/>
                                          </p:val>
                                        </p:tav>
                                        <p:tav tm="100000">
                                          <p:val>
                                            <p:strVal val="#ppt_y"/>
                                          </p:val>
                                        </p:tav>
                                      </p:tavLst>
                                    </p:anim>
                                  </p:childTnLst>
                                </p:cTn>
                              </p:par>
                            </p:childTnLst>
                          </p:cTn>
                        </p:par>
                      </p:childTnLst>
                    </p:cTn>
                  </p:par>
                  <p:par>
                    <p:cTn id="241" fill="hold">
                      <p:stCondLst>
                        <p:cond delay="indefinite"/>
                      </p:stCondLst>
                      <p:childTnLst>
                        <p:par>
                          <p:cTn id="242" fill="hold">
                            <p:stCondLst>
                              <p:cond delay="0"/>
                            </p:stCondLst>
                            <p:childTnLst>
                              <p:par>
                                <p:cTn id="243" presetID="42" presetClass="entr" presetSubtype="0" fill="hold" nodeType="clickEffect">
                                  <p:stCondLst>
                                    <p:cond delay="0"/>
                                  </p:stCondLst>
                                  <p:childTnLst>
                                    <p:set>
                                      <p:cBhvr>
                                        <p:cTn id="244" dur="1" fill="hold">
                                          <p:stCondLst>
                                            <p:cond delay="0"/>
                                          </p:stCondLst>
                                        </p:cTn>
                                        <p:tgtEl>
                                          <p:spTgt spid="7171">
                                            <p:txEl>
                                              <p:pRg st="45" end="45"/>
                                            </p:txEl>
                                          </p:spTgt>
                                        </p:tgtEl>
                                        <p:attrNameLst>
                                          <p:attrName>style.visibility</p:attrName>
                                        </p:attrNameLst>
                                      </p:cBhvr>
                                      <p:to>
                                        <p:strVal val="visible"/>
                                      </p:to>
                                    </p:set>
                                    <p:animEffect transition="in" filter="fade">
                                      <p:cBhvr>
                                        <p:cTn id="245" dur="1000"/>
                                        <p:tgtEl>
                                          <p:spTgt spid="7171">
                                            <p:txEl>
                                              <p:pRg st="45" end="45"/>
                                            </p:txEl>
                                          </p:spTgt>
                                        </p:tgtEl>
                                      </p:cBhvr>
                                    </p:animEffect>
                                    <p:anim calcmode="lin" valueType="num">
                                      <p:cBhvr>
                                        <p:cTn id="246" dur="1000" fill="hold"/>
                                        <p:tgtEl>
                                          <p:spTgt spid="7171">
                                            <p:txEl>
                                              <p:pRg st="45" end="45"/>
                                            </p:txEl>
                                          </p:spTgt>
                                        </p:tgtEl>
                                        <p:attrNameLst>
                                          <p:attrName>ppt_x</p:attrName>
                                        </p:attrNameLst>
                                      </p:cBhvr>
                                      <p:tavLst>
                                        <p:tav tm="0">
                                          <p:val>
                                            <p:strVal val="#ppt_x"/>
                                          </p:val>
                                        </p:tav>
                                        <p:tav tm="100000">
                                          <p:val>
                                            <p:strVal val="#ppt_x"/>
                                          </p:val>
                                        </p:tav>
                                      </p:tavLst>
                                    </p:anim>
                                    <p:anim calcmode="lin" valueType="num">
                                      <p:cBhvr>
                                        <p:cTn id="247" dur="1000" fill="hold"/>
                                        <p:tgtEl>
                                          <p:spTgt spid="7171">
                                            <p:txEl>
                                              <p:pRg st="45" end="45"/>
                                            </p:txEl>
                                          </p:spTgt>
                                        </p:tgtEl>
                                        <p:attrNameLst>
                                          <p:attrName>ppt_y</p:attrName>
                                        </p:attrNameLst>
                                      </p:cBhvr>
                                      <p:tavLst>
                                        <p:tav tm="0">
                                          <p:val>
                                            <p:strVal val="#ppt_y+.1"/>
                                          </p:val>
                                        </p:tav>
                                        <p:tav tm="100000">
                                          <p:val>
                                            <p:strVal val="#ppt_y"/>
                                          </p:val>
                                        </p:tav>
                                      </p:tavLst>
                                    </p:anim>
                                  </p:childTnLst>
                                </p:cTn>
                              </p:par>
                            </p:childTnLst>
                          </p:cTn>
                        </p:par>
                      </p:childTnLst>
                    </p:cTn>
                  </p:par>
                  <p:par>
                    <p:cTn id="248" fill="hold">
                      <p:stCondLst>
                        <p:cond delay="indefinite"/>
                      </p:stCondLst>
                      <p:childTnLst>
                        <p:par>
                          <p:cTn id="249" fill="hold">
                            <p:stCondLst>
                              <p:cond delay="0"/>
                            </p:stCondLst>
                            <p:childTnLst>
                              <p:par>
                                <p:cTn id="250" presetID="42" presetClass="entr" presetSubtype="0" fill="hold" nodeType="clickEffect">
                                  <p:stCondLst>
                                    <p:cond delay="0"/>
                                  </p:stCondLst>
                                  <p:childTnLst>
                                    <p:set>
                                      <p:cBhvr>
                                        <p:cTn id="251" dur="1" fill="hold">
                                          <p:stCondLst>
                                            <p:cond delay="0"/>
                                          </p:stCondLst>
                                        </p:cTn>
                                        <p:tgtEl>
                                          <p:spTgt spid="7171">
                                            <p:txEl>
                                              <p:pRg st="46" end="46"/>
                                            </p:txEl>
                                          </p:spTgt>
                                        </p:tgtEl>
                                        <p:attrNameLst>
                                          <p:attrName>style.visibility</p:attrName>
                                        </p:attrNameLst>
                                      </p:cBhvr>
                                      <p:to>
                                        <p:strVal val="visible"/>
                                      </p:to>
                                    </p:set>
                                    <p:animEffect transition="in" filter="fade">
                                      <p:cBhvr>
                                        <p:cTn id="252" dur="1000"/>
                                        <p:tgtEl>
                                          <p:spTgt spid="7171">
                                            <p:txEl>
                                              <p:pRg st="46" end="46"/>
                                            </p:txEl>
                                          </p:spTgt>
                                        </p:tgtEl>
                                      </p:cBhvr>
                                    </p:animEffect>
                                    <p:anim calcmode="lin" valueType="num">
                                      <p:cBhvr>
                                        <p:cTn id="253" dur="1000" fill="hold"/>
                                        <p:tgtEl>
                                          <p:spTgt spid="7171">
                                            <p:txEl>
                                              <p:pRg st="46" end="46"/>
                                            </p:txEl>
                                          </p:spTgt>
                                        </p:tgtEl>
                                        <p:attrNameLst>
                                          <p:attrName>ppt_x</p:attrName>
                                        </p:attrNameLst>
                                      </p:cBhvr>
                                      <p:tavLst>
                                        <p:tav tm="0">
                                          <p:val>
                                            <p:strVal val="#ppt_x"/>
                                          </p:val>
                                        </p:tav>
                                        <p:tav tm="100000">
                                          <p:val>
                                            <p:strVal val="#ppt_x"/>
                                          </p:val>
                                        </p:tav>
                                      </p:tavLst>
                                    </p:anim>
                                    <p:anim calcmode="lin" valueType="num">
                                      <p:cBhvr>
                                        <p:cTn id="254" dur="1000" fill="hold"/>
                                        <p:tgtEl>
                                          <p:spTgt spid="7171">
                                            <p:txEl>
                                              <p:pRg st="46" end="4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4000" b="1" i="1" dirty="0">
                <a:effectLst>
                  <a:outerShdw blurRad="38100" dist="38100" dir="2700000" algn="tl">
                    <a:srgbClr val="000000"/>
                  </a:outerShdw>
                </a:effectLst>
              </a:rPr>
              <a:t>How do we resolve differences in understanding?</a:t>
            </a:r>
          </a:p>
        </p:txBody>
      </p:sp>
      <p:sp>
        <p:nvSpPr>
          <p:cNvPr id="7171" name="Rectangle 3"/>
          <p:cNvSpPr>
            <a:spLocks noGrp="1" noChangeArrowheads="1"/>
          </p:cNvSpPr>
          <p:nvPr>
            <p:ph type="body" idx="1"/>
          </p:nvPr>
        </p:nvSpPr>
        <p:spPr/>
        <p:txBody>
          <a:bodyPr/>
          <a:lstStyle/>
          <a:p>
            <a:r>
              <a:rPr lang="en-US" altLang="en-US" sz="4000" dirty="0">
                <a:effectLst>
                  <a:outerShdw blurRad="38100" dist="38100" dir="2700000" algn="tl">
                    <a:srgbClr val="000000"/>
                  </a:outerShdw>
                </a:effectLst>
              </a:rPr>
              <a:t>Dishonest or ill-informed people will </a:t>
            </a:r>
            <a:r>
              <a:rPr lang="en-US" altLang="en-US" sz="4000" i="1" u="sng" dirty="0">
                <a:effectLst>
                  <a:outerShdw blurRad="38100" dist="38100" dir="2700000" algn="tl">
                    <a:srgbClr val="000000"/>
                  </a:outerShdw>
                </a:effectLst>
              </a:rPr>
              <a:t>make use of “straw men</a:t>
            </a:r>
            <a:r>
              <a:rPr lang="en-US" altLang="en-US" sz="4000" dirty="0">
                <a:effectLst>
                  <a:outerShdw blurRad="38100" dist="38100" dir="2700000" algn="tl">
                    <a:srgbClr val="000000"/>
                  </a:outerShdw>
                </a:effectLst>
              </a:rPr>
              <a:t>.” </a:t>
            </a:r>
          </a:p>
          <a:p>
            <a:r>
              <a:rPr lang="en-US" altLang="en-US" sz="4000" dirty="0">
                <a:effectLst>
                  <a:outerShdw blurRad="38100" dist="38100" dir="2700000" algn="tl">
                    <a:srgbClr val="000000"/>
                  </a:outerShdw>
                </a:effectLst>
              </a:rPr>
              <a:t>When a position sounds ridiculous please </a:t>
            </a:r>
            <a:r>
              <a:rPr lang="en-US" altLang="en-US" sz="4000" i="1" u="sng" dirty="0">
                <a:effectLst>
                  <a:outerShdw blurRad="38100" dist="38100" dir="2700000" algn="tl">
                    <a:srgbClr val="000000"/>
                  </a:outerShdw>
                </a:effectLst>
              </a:rPr>
              <a:t>take the time</a:t>
            </a:r>
            <a:r>
              <a:rPr lang="en-US" altLang="en-US" sz="4000" dirty="0">
                <a:effectLst>
                  <a:outerShdw blurRad="38100" dist="38100" dir="2700000" algn="tl">
                    <a:srgbClr val="000000"/>
                  </a:outerShdw>
                </a:effectLst>
              </a:rPr>
              <a:t> to be sure it is accurate! </a:t>
            </a:r>
            <a:r>
              <a:rPr lang="en-US" altLang="en-US" sz="4000" b="1" dirty="0">
                <a:effectLst>
                  <a:outerShdw blurRad="38100" dist="38100" dir="2700000" algn="tl">
                    <a:srgbClr val="000000"/>
                  </a:outerShdw>
                </a:effectLst>
              </a:rPr>
              <a:t>(Mt 11:18-19)</a:t>
            </a:r>
            <a:endParaRPr lang="en-US" altLang="en-US" sz="4000" dirty="0">
              <a:effectLst>
                <a:outerShdw blurRad="38100" dist="38100" dir="2700000" algn="tl">
                  <a:srgbClr val="000000"/>
                </a:outerShdw>
              </a:effectLst>
            </a:endParaRPr>
          </a:p>
        </p:txBody>
      </p:sp>
    </p:spTree>
    <p:extLst>
      <p:ext uri="{BB962C8B-B14F-4D97-AF65-F5344CB8AC3E}">
        <p14:creationId xmlns:p14="http://schemas.microsoft.com/office/powerpoint/2010/main" val="3537781544"/>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171">
                                            <p:txEl>
                                              <p:pRg st="1" end="1"/>
                                            </p:txEl>
                                          </p:spTgt>
                                        </p:tgtEl>
                                        <p:attrNameLst>
                                          <p:attrName>style.visibility</p:attrName>
                                        </p:attrNameLst>
                                      </p:cBhvr>
                                      <p:to>
                                        <p:strVal val="visible"/>
                                      </p:to>
                                    </p:set>
                                    <p:animEffect transition="in" filter="fade">
                                      <p:cBhvr>
                                        <p:cTn id="14" dur="1000"/>
                                        <p:tgtEl>
                                          <p:spTgt spid="7171">
                                            <p:txEl>
                                              <p:pRg st="1" end="1"/>
                                            </p:txEl>
                                          </p:spTgt>
                                        </p:tgtEl>
                                      </p:cBhvr>
                                    </p:animEffect>
                                    <p:anim calcmode="lin" valueType="num">
                                      <p:cBhvr>
                                        <p:cTn id="15"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4000" b="1" i="1" dirty="0">
                <a:effectLst>
                  <a:outerShdw blurRad="38100" dist="38100" dir="2700000" algn="tl">
                    <a:srgbClr val="000000"/>
                  </a:outerShdw>
                </a:effectLst>
              </a:rPr>
              <a:t>How do we resolve differences in understanding?</a:t>
            </a:r>
          </a:p>
        </p:txBody>
      </p:sp>
      <p:sp>
        <p:nvSpPr>
          <p:cNvPr id="7171" name="Rectangle 3"/>
          <p:cNvSpPr>
            <a:spLocks noGrp="1" noChangeArrowheads="1"/>
          </p:cNvSpPr>
          <p:nvPr>
            <p:ph type="body" idx="1"/>
          </p:nvPr>
        </p:nvSpPr>
        <p:spPr/>
        <p:txBody>
          <a:bodyPr/>
          <a:lstStyle/>
          <a:p>
            <a:r>
              <a:rPr lang="en-US" altLang="en-US" sz="4000" b="1" u="sng" dirty="0">
                <a:effectLst>
                  <a:outerShdw blurRad="38100" dist="38100" dir="2700000" algn="tl">
                    <a:srgbClr val="000000"/>
                  </a:outerShdw>
                </a:effectLst>
              </a:rPr>
              <a:t>Matthew 11:18-19</a:t>
            </a:r>
            <a:r>
              <a:rPr lang="en-US" altLang="en-US" sz="4000" dirty="0">
                <a:effectLst>
                  <a:outerShdw blurRad="38100" dist="38100" dir="2700000" algn="tl">
                    <a:srgbClr val="000000"/>
                  </a:outerShdw>
                </a:effectLst>
              </a:rPr>
              <a:t> - "For John came neither eating nor drinking, and they say, 'He has a demon.'  19 "The Son of Man came eating and drinking, and they say, 'Look, a glutton and a winebibber, a friend of tax collectors and sinners!' But wisdom is justified by her children."</a:t>
            </a:r>
          </a:p>
        </p:txBody>
      </p:sp>
    </p:spTree>
    <p:extLst>
      <p:ext uri="{BB962C8B-B14F-4D97-AF65-F5344CB8AC3E}">
        <p14:creationId xmlns:p14="http://schemas.microsoft.com/office/powerpoint/2010/main" val="3794696992"/>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4000" b="1" i="1" dirty="0">
                <a:effectLst>
                  <a:outerShdw blurRad="38100" dist="38100" dir="2700000" algn="tl">
                    <a:srgbClr val="000000"/>
                  </a:outerShdw>
                </a:effectLst>
              </a:rPr>
              <a:t>How do we resolve differences in understanding?</a:t>
            </a:r>
          </a:p>
        </p:txBody>
      </p:sp>
      <p:sp>
        <p:nvSpPr>
          <p:cNvPr id="7171" name="Rectangle 3"/>
          <p:cNvSpPr>
            <a:spLocks noGrp="1" noChangeArrowheads="1"/>
          </p:cNvSpPr>
          <p:nvPr>
            <p:ph type="body" idx="1"/>
          </p:nvPr>
        </p:nvSpPr>
        <p:spPr/>
        <p:txBody>
          <a:bodyPr/>
          <a:lstStyle/>
          <a:p>
            <a:r>
              <a:rPr lang="en-US" altLang="en-US" sz="4000" dirty="0">
                <a:effectLst>
                  <a:outerShdw blurRad="38100" dist="38100" dir="2700000" algn="tl">
                    <a:srgbClr val="000000"/>
                  </a:outerShdw>
                </a:effectLst>
              </a:rPr>
              <a:t>How many of us want to be misrepresented? </a:t>
            </a:r>
            <a:r>
              <a:rPr lang="en-US" altLang="en-US" sz="4000" i="1" u="sng" dirty="0">
                <a:effectLst>
                  <a:outerShdw blurRad="38100" dist="38100" dir="2700000" algn="tl">
                    <a:srgbClr val="000000"/>
                  </a:outerShdw>
                </a:effectLst>
              </a:rPr>
              <a:t>Do not do this to another</a:t>
            </a:r>
            <a:r>
              <a:rPr lang="en-US" altLang="en-US" sz="4000" dirty="0">
                <a:effectLst>
                  <a:outerShdw blurRad="38100" dist="38100" dir="2700000" algn="tl">
                    <a:srgbClr val="000000"/>
                  </a:outerShdw>
                </a:effectLst>
              </a:rPr>
              <a:t>. </a:t>
            </a:r>
            <a:r>
              <a:rPr lang="en-US" altLang="en-US" sz="4000" b="1" dirty="0">
                <a:effectLst>
                  <a:outerShdw blurRad="38100" dist="38100" dir="2700000" algn="tl">
                    <a:srgbClr val="000000"/>
                  </a:outerShdw>
                </a:effectLst>
              </a:rPr>
              <a:t>(Mt 7:12)</a:t>
            </a:r>
            <a:endParaRPr lang="en-US" altLang="en-US" sz="4000" dirty="0">
              <a:effectLst>
                <a:outerShdw blurRad="38100" dist="38100" dir="2700000" algn="tl">
                  <a:srgbClr val="000000"/>
                </a:outerShdw>
              </a:effectLst>
            </a:endParaRPr>
          </a:p>
        </p:txBody>
      </p:sp>
    </p:spTree>
    <p:extLst>
      <p:ext uri="{BB962C8B-B14F-4D97-AF65-F5344CB8AC3E}">
        <p14:creationId xmlns:p14="http://schemas.microsoft.com/office/powerpoint/2010/main" val="1125126944"/>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4000" b="1" i="1" dirty="0">
                <a:effectLst>
                  <a:outerShdw blurRad="38100" dist="38100" dir="2700000" algn="tl">
                    <a:srgbClr val="000000"/>
                  </a:outerShdw>
                </a:effectLst>
              </a:rPr>
              <a:t>How do we resolve differences in understanding?</a:t>
            </a:r>
          </a:p>
        </p:txBody>
      </p:sp>
      <p:sp>
        <p:nvSpPr>
          <p:cNvPr id="7171" name="Rectangle 3"/>
          <p:cNvSpPr>
            <a:spLocks noGrp="1" noChangeArrowheads="1"/>
          </p:cNvSpPr>
          <p:nvPr>
            <p:ph type="body" idx="1"/>
          </p:nvPr>
        </p:nvSpPr>
        <p:spPr/>
        <p:txBody>
          <a:bodyPr/>
          <a:lstStyle/>
          <a:p>
            <a:r>
              <a:rPr lang="en-US" altLang="en-US" sz="4000" b="1" u="sng" dirty="0">
                <a:effectLst>
                  <a:outerShdw blurRad="38100" dist="38100" dir="2700000" algn="tl">
                    <a:srgbClr val="000000"/>
                  </a:outerShdw>
                </a:effectLst>
              </a:rPr>
              <a:t>Matthew 7:12</a:t>
            </a:r>
            <a:r>
              <a:rPr lang="en-US" altLang="en-US" sz="4000" dirty="0">
                <a:effectLst>
                  <a:outerShdw blurRad="38100" dist="38100" dir="2700000" algn="tl">
                    <a:srgbClr val="000000"/>
                  </a:outerShdw>
                </a:effectLst>
              </a:rPr>
              <a:t>  - "Therefore, whatever you want men to do to you, do also to them, for this is the Law and the Prophets.</a:t>
            </a:r>
          </a:p>
        </p:txBody>
      </p:sp>
    </p:spTree>
    <p:extLst>
      <p:ext uri="{BB962C8B-B14F-4D97-AF65-F5344CB8AC3E}">
        <p14:creationId xmlns:p14="http://schemas.microsoft.com/office/powerpoint/2010/main" val="3679341591"/>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4000" b="1" i="1" dirty="0">
                <a:effectLst>
                  <a:outerShdw blurRad="38100" dist="38100" dir="2700000" algn="tl">
                    <a:srgbClr val="000000"/>
                  </a:outerShdw>
                </a:effectLst>
              </a:rPr>
              <a:t>How do we resolve differences in understanding?</a:t>
            </a:r>
          </a:p>
        </p:txBody>
      </p:sp>
      <p:sp>
        <p:nvSpPr>
          <p:cNvPr id="7171" name="Rectangle 3"/>
          <p:cNvSpPr>
            <a:spLocks noGrp="1" noChangeArrowheads="1"/>
          </p:cNvSpPr>
          <p:nvPr>
            <p:ph type="body" idx="1"/>
          </p:nvPr>
        </p:nvSpPr>
        <p:spPr/>
        <p:txBody>
          <a:bodyPr/>
          <a:lstStyle/>
          <a:p>
            <a:r>
              <a:rPr lang="en-US" altLang="en-US" sz="4000" dirty="0">
                <a:effectLst>
                  <a:outerShdw blurRad="38100" dist="38100" dir="2700000" algn="tl">
                    <a:srgbClr val="000000"/>
                  </a:outerShdw>
                </a:effectLst>
              </a:rPr>
              <a:t>Some </a:t>
            </a:r>
            <a:r>
              <a:rPr lang="en-US" altLang="en-US" sz="4000" i="1" u="sng" dirty="0">
                <a:effectLst>
                  <a:outerShdw blurRad="38100" dist="38100" dir="2700000" algn="tl">
                    <a:srgbClr val="000000"/>
                  </a:outerShdw>
                </a:effectLst>
              </a:rPr>
              <a:t>intentionally create confusion</a:t>
            </a:r>
            <a:r>
              <a:rPr lang="en-US" altLang="en-US" sz="4000" dirty="0">
                <a:effectLst>
                  <a:outerShdw blurRad="38100" dist="38100" dir="2700000" algn="tl">
                    <a:srgbClr val="000000"/>
                  </a:outerShdw>
                </a:effectLst>
              </a:rPr>
              <a:t> to raise the emotion level.  </a:t>
            </a:r>
            <a:r>
              <a:rPr lang="en-US" altLang="en-US" sz="4000" b="1" dirty="0">
                <a:effectLst>
                  <a:outerShdw blurRad="38100" dist="38100" dir="2700000" algn="tl">
                    <a:srgbClr val="000000"/>
                  </a:outerShdw>
                </a:effectLst>
              </a:rPr>
              <a:t>(James 3:16-17)</a:t>
            </a:r>
            <a:endParaRPr lang="en-US" altLang="en-US" sz="4000" dirty="0">
              <a:effectLst>
                <a:outerShdw blurRad="38100" dist="38100" dir="2700000" algn="tl">
                  <a:srgbClr val="000000"/>
                </a:outerShdw>
              </a:effectLst>
            </a:endParaRPr>
          </a:p>
        </p:txBody>
      </p:sp>
    </p:spTree>
    <p:extLst>
      <p:ext uri="{BB962C8B-B14F-4D97-AF65-F5344CB8AC3E}">
        <p14:creationId xmlns:p14="http://schemas.microsoft.com/office/powerpoint/2010/main" val="271595438"/>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4000" b="1" i="1" dirty="0">
                <a:effectLst>
                  <a:outerShdw blurRad="38100" dist="38100" dir="2700000" algn="tl">
                    <a:srgbClr val="000000"/>
                  </a:outerShdw>
                </a:effectLst>
              </a:rPr>
              <a:t>How do we resolve differences in understanding?</a:t>
            </a:r>
          </a:p>
        </p:txBody>
      </p:sp>
      <p:sp>
        <p:nvSpPr>
          <p:cNvPr id="7171" name="Rectangle 3"/>
          <p:cNvSpPr>
            <a:spLocks noGrp="1" noChangeArrowheads="1"/>
          </p:cNvSpPr>
          <p:nvPr>
            <p:ph type="body" idx="1"/>
          </p:nvPr>
        </p:nvSpPr>
        <p:spPr/>
        <p:txBody>
          <a:bodyPr/>
          <a:lstStyle/>
          <a:p>
            <a:r>
              <a:rPr lang="en-US" altLang="en-US" sz="4000" b="1" u="sng" dirty="0">
                <a:effectLst>
                  <a:outerShdw blurRad="38100" dist="38100" dir="2700000" algn="tl">
                    <a:srgbClr val="000000"/>
                  </a:outerShdw>
                </a:effectLst>
              </a:rPr>
              <a:t>James 3:16-17</a:t>
            </a:r>
            <a:r>
              <a:rPr lang="en-US" altLang="en-US" sz="4000" dirty="0">
                <a:effectLst>
                  <a:outerShdw blurRad="38100" dist="38100" dir="2700000" algn="tl">
                    <a:srgbClr val="000000"/>
                  </a:outerShdw>
                </a:effectLst>
              </a:rPr>
              <a:t> - For where envy and self-seeking exist, </a:t>
            </a:r>
            <a:r>
              <a:rPr lang="en-US" altLang="en-US" sz="4000" u="sng" dirty="0">
                <a:effectLst>
                  <a:outerShdw blurRad="38100" dist="38100" dir="2700000" algn="tl">
                    <a:srgbClr val="000000"/>
                  </a:outerShdw>
                </a:effectLst>
              </a:rPr>
              <a:t>confusion and every evil thing are there</a:t>
            </a:r>
            <a:r>
              <a:rPr lang="en-US" altLang="en-US" sz="4000" dirty="0">
                <a:effectLst>
                  <a:outerShdw blurRad="38100" dist="38100" dir="2700000" algn="tl">
                    <a:srgbClr val="000000"/>
                  </a:outerShdw>
                </a:effectLst>
              </a:rPr>
              <a:t>.  17 But the wisdom that is from above </a:t>
            </a:r>
            <a:r>
              <a:rPr lang="en-US" altLang="en-US" sz="4000" u="sng" dirty="0">
                <a:effectLst>
                  <a:outerShdw blurRad="38100" dist="38100" dir="2700000" algn="tl">
                    <a:srgbClr val="000000"/>
                  </a:outerShdw>
                </a:effectLst>
              </a:rPr>
              <a:t>is first pure</a:t>
            </a:r>
            <a:r>
              <a:rPr lang="en-US" altLang="en-US" sz="4000" dirty="0">
                <a:effectLst>
                  <a:outerShdw blurRad="38100" dist="38100" dir="2700000" algn="tl">
                    <a:srgbClr val="000000"/>
                  </a:outerShdw>
                </a:effectLst>
              </a:rPr>
              <a:t>, then peaceable, gentle, willing to yield, full of mercy and good fruits, without partiality and without hypocrisy.</a:t>
            </a:r>
          </a:p>
        </p:txBody>
      </p:sp>
    </p:spTree>
    <p:extLst>
      <p:ext uri="{BB962C8B-B14F-4D97-AF65-F5344CB8AC3E}">
        <p14:creationId xmlns:p14="http://schemas.microsoft.com/office/powerpoint/2010/main" val="444986701"/>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4000" b="1" i="1" dirty="0">
                <a:effectLst>
                  <a:outerShdw blurRad="38100" dist="38100" dir="2700000" algn="tl">
                    <a:srgbClr val="000000"/>
                  </a:outerShdw>
                </a:effectLst>
              </a:rPr>
              <a:t>How do we resolve differences in understanding?</a:t>
            </a:r>
          </a:p>
        </p:txBody>
      </p:sp>
      <p:sp>
        <p:nvSpPr>
          <p:cNvPr id="7171" name="Rectangle 3"/>
          <p:cNvSpPr>
            <a:spLocks noGrp="1" noChangeArrowheads="1"/>
          </p:cNvSpPr>
          <p:nvPr>
            <p:ph type="body" idx="1"/>
          </p:nvPr>
        </p:nvSpPr>
        <p:spPr/>
        <p:txBody>
          <a:bodyPr/>
          <a:lstStyle/>
          <a:p>
            <a:r>
              <a:rPr lang="en-US" altLang="en-US" sz="4000" dirty="0">
                <a:effectLst>
                  <a:outerShdw blurRad="38100" dist="38100" dir="2700000" algn="tl">
                    <a:srgbClr val="000000"/>
                  </a:outerShdw>
                </a:effectLst>
              </a:rPr>
              <a:t>What happens when words are used </a:t>
            </a:r>
            <a:r>
              <a:rPr lang="en-US" altLang="en-US" sz="4000" i="1" u="sng" dirty="0">
                <a:effectLst>
                  <a:outerShdw blurRad="38100" dist="38100" dir="2700000" algn="tl">
                    <a:srgbClr val="000000"/>
                  </a:outerShdw>
                </a:effectLst>
              </a:rPr>
              <a:t>without proper definitions</a:t>
            </a:r>
            <a:r>
              <a:rPr lang="en-US" altLang="en-US" sz="4000" dirty="0">
                <a:effectLst>
                  <a:outerShdw blurRad="38100" dist="38100" dir="2700000" algn="tl">
                    <a:srgbClr val="000000"/>
                  </a:outerShdw>
                </a:effectLst>
              </a:rPr>
              <a:t>? </a:t>
            </a:r>
          </a:p>
          <a:p>
            <a:endParaRPr lang="en-US" altLang="en-US" sz="4000" dirty="0">
              <a:effectLst>
                <a:outerShdw blurRad="38100" dist="38100" dir="2700000" algn="tl">
                  <a:srgbClr val="000000"/>
                </a:outerShdw>
              </a:effectLst>
            </a:endParaRPr>
          </a:p>
        </p:txBody>
      </p:sp>
    </p:spTree>
    <p:extLst>
      <p:ext uri="{BB962C8B-B14F-4D97-AF65-F5344CB8AC3E}">
        <p14:creationId xmlns:p14="http://schemas.microsoft.com/office/powerpoint/2010/main" val="2934398654"/>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bg>
      <p:bgPr>
        <a:solidFill>
          <a:schemeClr val="bg1">
            <a:lumMod val="50000"/>
          </a:schemeClr>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4000" b="1" i="1" dirty="0">
                <a:effectLst>
                  <a:outerShdw blurRad="38100" dist="38100" dir="2700000" algn="tl">
                    <a:srgbClr val="000000"/>
                  </a:outerShdw>
                </a:effectLst>
              </a:rPr>
              <a:t>How do we deal with this culture on homosexuality?</a:t>
            </a:r>
          </a:p>
        </p:txBody>
      </p:sp>
      <p:sp>
        <p:nvSpPr>
          <p:cNvPr id="7171" name="Rectangle 3"/>
          <p:cNvSpPr>
            <a:spLocks noGrp="1" noChangeArrowheads="1"/>
          </p:cNvSpPr>
          <p:nvPr>
            <p:ph type="body" idx="1"/>
          </p:nvPr>
        </p:nvSpPr>
        <p:spPr/>
        <p:txBody>
          <a:bodyPr/>
          <a:lstStyle/>
          <a:p>
            <a:r>
              <a:rPr lang="en-US" altLang="en-US" sz="4000" dirty="0">
                <a:effectLst>
                  <a:outerShdw blurRad="38100" dist="38100" dir="2700000" algn="tl">
                    <a:srgbClr val="000000"/>
                  </a:outerShdw>
                </a:effectLst>
              </a:rPr>
              <a:t>What </a:t>
            </a:r>
            <a:r>
              <a:rPr lang="en-US" altLang="en-US" sz="4000" i="1" u="sng" dirty="0">
                <a:effectLst>
                  <a:outerShdw blurRad="38100" dist="38100" dir="2700000" algn="tl">
                    <a:srgbClr val="000000"/>
                  </a:outerShdw>
                </a:effectLst>
              </a:rPr>
              <a:t>Bible passages apply</a:t>
            </a:r>
            <a:r>
              <a:rPr lang="en-US" altLang="en-US" sz="4000" dirty="0">
                <a:effectLst>
                  <a:outerShdw blurRad="38100" dist="38100" dir="2700000" algn="tl">
                    <a:srgbClr val="000000"/>
                  </a:outerShdw>
                </a:effectLst>
              </a:rPr>
              <a:t>? What terms need to be defined? What is (are) the specific question(s) to be addressed?   </a:t>
            </a:r>
          </a:p>
          <a:p>
            <a:r>
              <a:rPr lang="en-US" altLang="en-US" sz="4000" dirty="0">
                <a:effectLst>
                  <a:outerShdw blurRad="38100" dist="38100" dir="2700000" algn="tl">
                    <a:srgbClr val="000000"/>
                  </a:outerShdw>
                </a:effectLst>
              </a:rPr>
              <a:t>How does </a:t>
            </a:r>
            <a:r>
              <a:rPr lang="en-US" altLang="en-US" sz="4000" i="1" u="sng" dirty="0">
                <a:effectLst>
                  <a:outerShdw blurRad="38100" dist="38100" dir="2700000" algn="tl">
                    <a:srgbClr val="000000"/>
                  </a:outerShdw>
                </a:effectLst>
              </a:rPr>
              <a:t>the culture frame the issue</a:t>
            </a:r>
            <a:r>
              <a:rPr lang="en-US" altLang="en-US" sz="4000" dirty="0">
                <a:effectLst>
                  <a:outerShdw blurRad="38100" dist="38100" dir="2700000" algn="tl">
                    <a:srgbClr val="000000"/>
                  </a:outerShdw>
                </a:effectLst>
              </a:rPr>
              <a:t>? How does the Bible address the issue?</a:t>
            </a:r>
          </a:p>
        </p:txBody>
      </p:sp>
    </p:spTree>
    <p:extLst>
      <p:ext uri="{BB962C8B-B14F-4D97-AF65-F5344CB8AC3E}">
        <p14:creationId xmlns:p14="http://schemas.microsoft.com/office/powerpoint/2010/main" val="2441495054"/>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171">
                                            <p:txEl>
                                              <p:pRg st="1" end="1"/>
                                            </p:txEl>
                                          </p:spTgt>
                                        </p:tgtEl>
                                        <p:attrNameLst>
                                          <p:attrName>style.visibility</p:attrName>
                                        </p:attrNameLst>
                                      </p:cBhvr>
                                      <p:to>
                                        <p:strVal val="visible"/>
                                      </p:to>
                                    </p:set>
                                    <p:animEffect transition="in" filter="fade">
                                      <p:cBhvr>
                                        <p:cTn id="14" dur="1000"/>
                                        <p:tgtEl>
                                          <p:spTgt spid="7171">
                                            <p:txEl>
                                              <p:pRg st="1" end="1"/>
                                            </p:txEl>
                                          </p:spTgt>
                                        </p:tgtEl>
                                      </p:cBhvr>
                                    </p:animEffect>
                                    <p:anim calcmode="lin" valueType="num">
                                      <p:cBhvr>
                                        <p:cTn id="15"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bg>
      <p:bgPr>
        <a:solidFill>
          <a:schemeClr val="bg1">
            <a:lumMod val="50000"/>
          </a:schemeClr>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4000" b="1" i="1" dirty="0">
                <a:effectLst>
                  <a:outerShdw blurRad="38100" dist="38100" dir="2700000" algn="tl">
                    <a:srgbClr val="000000"/>
                  </a:outerShdw>
                </a:effectLst>
              </a:rPr>
              <a:t>How do we deal with this culture on homosexuality?</a:t>
            </a:r>
          </a:p>
        </p:txBody>
      </p:sp>
      <p:sp>
        <p:nvSpPr>
          <p:cNvPr id="7171" name="Rectangle 3"/>
          <p:cNvSpPr>
            <a:spLocks noGrp="1" noChangeArrowheads="1"/>
          </p:cNvSpPr>
          <p:nvPr>
            <p:ph type="body" idx="1"/>
          </p:nvPr>
        </p:nvSpPr>
        <p:spPr/>
        <p:txBody>
          <a:bodyPr/>
          <a:lstStyle/>
          <a:p>
            <a:r>
              <a:rPr lang="en-US" altLang="en-US" sz="3800" dirty="0">
                <a:effectLst>
                  <a:outerShdw blurRad="38100" dist="38100" dir="2700000" algn="tl">
                    <a:srgbClr val="000000"/>
                  </a:outerShdw>
                </a:effectLst>
              </a:rPr>
              <a:t>- Four words I've grown to fear: "The Bible is clear . . . ." - Mike Cope</a:t>
            </a:r>
          </a:p>
          <a:p>
            <a:r>
              <a:rPr lang="en-US" altLang="en-US" sz="3800" dirty="0">
                <a:effectLst>
                  <a:outerShdw blurRad="38100" dist="38100" dir="2700000" algn="tl">
                    <a:srgbClr val="000000"/>
                  </a:outerShdw>
                </a:effectLst>
              </a:rPr>
              <a:t>- </a:t>
            </a:r>
            <a:r>
              <a:rPr lang="en-US" altLang="en-US" sz="3800" b="1" u="sng" dirty="0">
                <a:effectLst>
                  <a:outerShdw blurRad="38100" dist="38100" dir="2700000" algn="tl">
                    <a:srgbClr val="000000"/>
                  </a:outerShdw>
                </a:effectLst>
              </a:rPr>
              <a:t>American Christianity</a:t>
            </a:r>
            <a:r>
              <a:rPr lang="en-US" altLang="en-US" sz="3800" dirty="0">
                <a:effectLst>
                  <a:outerShdw blurRad="38100" dist="38100" dir="2700000" algn="tl">
                    <a:srgbClr val="000000"/>
                  </a:outerShdw>
                </a:effectLst>
              </a:rPr>
              <a:t>: Defend yourself, defend "biblical marriage", defend your faith, defend your borders. Jesus Christianity: Identify with those who suffer and LOVE them. Relinquish political control and care for the least of these.</a:t>
            </a:r>
            <a:endParaRPr lang="en-US" altLang="en-US" sz="4000" dirty="0">
              <a:effectLst>
                <a:outerShdw blurRad="38100" dist="38100" dir="2700000" algn="tl">
                  <a:srgbClr val="000000"/>
                </a:outerShdw>
              </a:effectLst>
            </a:endParaRPr>
          </a:p>
        </p:txBody>
      </p:sp>
    </p:spTree>
    <p:extLst>
      <p:ext uri="{BB962C8B-B14F-4D97-AF65-F5344CB8AC3E}">
        <p14:creationId xmlns:p14="http://schemas.microsoft.com/office/powerpoint/2010/main" val="3003145960"/>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171">
                                            <p:txEl>
                                              <p:pRg st="1" end="1"/>
                                            </p:txEl>
                                          </p:spTgt>
                                        </p:tgtEl>
                                        <p:attrNameLst>
                                          <p:attrName>style.visibility</p:attrName>
                                        </p:attrNameLst>
                                      </p:cBhvr>
                                      <p:to>
                                        <p:strVal val="visible"/>
                                      </p:to>
                                    </p:set>
                                    <p:animEffect transition="in" filter="fade">
                                      <p:cBhvr>
                                        <p:cTn id="14" dur="1000"/>
                                        <p:tgtEl>
                                          <p:spTgt spid="7171">
                                            <p:txEl>
                                              <p:pRg st="1" end="1"/>
                                            </p:txEl>
                                          </p:spTgt>
                                        </p:tgtEl>
                                      </p:cBhvr>
                                    </p:animEffect>
                                    <p:anim calcmode="lin" valueType="num">
                                      <p:cBhvr>
                                        <p:cTn id="15"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9.xml><?xml version="1.0" encoding="utf-8"?>
<p:sld xmlns:a="http://schemas.openxmlformats.org/drawingml/2006/main" xmlns:r="http://schemas.openxmlformats.org/officeDocument/2006/relationships" xmlns:p="http://schemas.openxmlformats.org/presentationml/2006/main">
  <p:cSld>
    <p:bg>
      <p:bgPr>
        <a:solidFill>
          <a:schemeClr val="bg1">
            <a:lumMod val="50000"/>
          </a:schemeClr>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4000" b="1" i="1" dirty="0">
                <a:effectLst>
                  <a:outerShdw blurRad="38100" dist="38100" dir="2700000" algn="tl">
                    <a:srgbClr val="000000"/>
                  </a:outerShdw>
                </a:effectLst>
              </a:rPr>
              <a:t>How do we deal with this culture on homosexuality?</a:t>
            </a:r>
          </a:p>
        </p:txBody>
      </p:sp>
      <p:sp>
        <p:nvSpPr>
          <p:cNvPr id="7171" name="Rectangle 3"/>
          <p:cNvSpPr>
            <a:spLocks noGrp="1" noChangeArrowheads="1"/>
          </p:cNvSpPr>
          <p:nvPr>
            <p:ph type="body" idx="1"/>
          </p:nvPr>
        </p:nvSpPr>
        <p:spPr/>
        <p:txBody>
          <a:bodyPr/>
          <a:lstStyle/>
          <a:p>
            <a:r>
              <a:rPr lang="en-US" altLang="en-US" sz="4000" dirty="0">
                <a:effectLst>
                  <a:outerShdw blurRad="38100" dist="38100" dir="2700000" algn="tl">
                    <a:srgbClr val="000000"/>
                  </a:outerShdw>
                </a:effectLst>
              </a:rPr>
              <a:t>- </a:t>
            </a:r>
            <a:r>
              <a:rPr lang="en-US" altLang="en-US" sz="4000" b="1" dirty="0">
                <a:effectLst>
                  <a:outerShdw blurRad="38100" dist="38100" dir="2700000" algn="tl">
                    <a:srgbClr val="000000"/>
                  </a:outerShdw>
                </a:effectLst>
              </a:rPr>
              <a:t>Seth</a:t>
            </a:r>
            <a:r>
              <a:rPr lang="en-US" altLang="en-US" sz="4000" dirty="0">
                <a:effectLst>
                  <a:outerShdw blurRad="38100" dist="38100" dir="2700000" algn="tl">
                    <a:srgbClr val="000000"/>
                  </a:outerShdw>
                </a:effectLst>
              </a:rPr>
              <a:t> - “From reading Facebook &amp; Twitter today, you would think Obama just announced he is signing an order banning Christianity in America. Such hate from people who are called to love.”</a:t>
            </a:r>
          </a:p>
        </p:txBody>
      </p:sp>
    </p:spTree>
    <p:extLst>
      <p:ext uri="{BB962C8B-B14F-4D97-AF65-F5344CB8AC3E}">
        <p14:creationId xmlns:p14="http://schemas.microsoft.com/office/powerpoint/2010/main" val="1562859716"/>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4000" b="1" i="1">
                <a:effectLst>
                  <a:outerShdw blurRad="38100" dist="38100" dir="2700000" algn="tl">
                    <a:srgbClr val="000000"/>
                  </a:outerShdw>
                </a:effectLst>
              </a:rPr>
              <a:t>Wisdom while working for money</a:t>
            </a:r>
            <a:endParaRPr lang="en-US" altLang="en-US" sz="4000" b="1" i="1" dirty="0">
              <a:effectLst>
                <a:outerShdw blurRad="38100" dist="38100" dir="2700000" algn="tl">
                  <a:srgbClr val="000000"/>
                </a:outerShdw>
              </a:effectLst>
            </a:endParaRPr>
          </a:p>
        </p:txBody>
      </p:sp>
      <p:sp>
        <p:nvSpPr>
          <p:cNvPr id="7171" name="Rectangle 3"/>
          <p:cNvSpPr>
            <a:spLocks noGrp="1" noChangeArrowheads="1"/>
          </p:cNvSpPr>
          <p:nvPr>
            <p:ph type="body" idx="1"/>
          </p:nvPr>
        </p:nvSpPr>
        <p:spPr/>
        <p:txBody>
          <a:bodyPr/>
          <a:lstStyle/>
          <a:p>
            <a:r>
              <a:rPr lang="en-US" altLang="en-US" sz="4000" dirty="0">
                <a:effectLst>
                  <a:outerShdw blurRad="38100" dist="38100" dir="2700000" algn="tl">
                    <a:srgbClr val="000000"/>
                  </a:outerShdw>
                </a:effectLst>
              </a:rPr>
              <a:t>A. Go the extra mile in handling money. (2 Cor 8:19-21)</a:t>
            </a:r>
          </a:p>
          <a:p>
            <a:r>
              <a:rPr lang="en-US" altLang="en-US" sz="4000" dirty="0">
                <a:effectLst>
                  <a:outerShdw blurRad="38100" dist="38100" dir="2700000" algn="tl">
                    <a:srgbClr val="000000"/>
                  </a:outerShdw>
                </a:effectLst>
              </a:rPr>
              <a:t>2 Corinthians 8:19-21 - and not only this, but he has also been appointed by the churches to travel with us in this gracious work, which is being administered by us for the glory of the Lord Himself, and to show our readiness,  20 taking precaution that no one should discredit us in our administration of this generous gift;  21 for we have regard for what is honorable, not only in the sight of the Lord, but also in the sight of men.</a:t>
            </a:r>
          </a:p>
          <a:p>
            <a:endParaRPr lang="en-US" altLang="en-US" sz="4000" dirty="0">
              <a:effectLst>
                <a:outerShdw blurRad="38100" dist="38100" dir="2700000" algn="tl">
                  <a:srgbClr val="000000"/>
                </a:outerShdw>
              </a:effectLst>
            </a:endParaRPr>
          </a:p>
          <a:p>
            <a:r>
              <a:rPr lang="en-US" altLang="en-US" sz="4000" dirty="0">
                <a:effectLst>
                  <a:outerShdw blurRad="38100" dist="38100" dir="2700000" algn="tl">
                    <a:srgbClr val="000000"/>
                  </a:outerShdw>
                </a:effectLst>
              </a:rPr>
              <a:t>   	1. An experienced elder urged another elder to revise the checks and balances of </a:t>
            </a:r>
          </a:p>
          <a:p>
            <a:r>
              <a:rPr lang="en-US" altLang="en-US" sz="4000" dirty="0">
                <a:effectLst>
                  <a:outerShdw blurRad="38100" dist="38100" dir="2700000" algn="tl">
                    <a:srgbClr val="000000"/>
                  </a:outerShdw>
                </a:effectLst>
              </a:rPr>
              <a:t>               how the local church managed money. The other elder did not think it was </a:t>
            </a:r>
          </a:p>
          <a:p>
            <a:r>
              <a:rPr lang="en-US" altLang="en-US" sz="4000" dirty="0">
                <a:effectLst>
                  <a:outerShdw blurRad="38100" dist="38100" dir="2700000" algn="tl">
                    <a:srgbClr val="000000"/>
                  </a:outerShdw>
                </a:effectLst>
              </a:rPr>
              <a:t>               important.</a:t>
            </a:r>
          </a:p>
          <a:p>
            <a:r>
              <a:rPr lang="en-US" altLang="en-US" sz="4000" dirty="0">
                <a:effectLst>
                  <a:outerShdw blurRad="38100" dist="38100" dir="2700000" algn="tl">
                    <a:srgbClr val="000000"/>
                  </a:outerShdw>
                </a:effectLst>
              </a:rPr>
              <a:t>	2. Even if nothing wrong occurred, we should not give opportunity for the accuser.</a:t>
            </a:r>
          </a:p>
          <a:p>
            <a:r>
              <a:rPr lang="en-US" altLang="en-US" sz="4000" dirty="0">
                <a:effectLst>
                  <a:outerShdw blurRad="38100" dist="38100" dir="2700000" algn="tl">
                    <a:srgbClr val="000000"/>
                  </a:outerShdw>
                </a:effectLst>
              </a:rPr>
              <a:t>B. Go the extra mile in your contact and association with the opposite sex.</a:t>
            </a:r>
          </a:p>
          <a:p>
            <a:r>
              <a:rPr lang="en-US" altLang="en-US" sz="4000" dirty="0">
                <a:effectLst>
                  <a:outerShdw blurRad="38100" dist="38100" dir="2700000" algn="tl">
                    <a:srgbClr val="000000"/>
                  </a:outerShdw>
                </a:effectLst>
              </a:rPr>
              <a:t>	1. You may have more companionship with a worker than with your mate! (Eph 5:3)</a:t>
            </a:r>
          </a:p>
          <a:p>
            <a:r>
              <a:rPr lang="en-US" altLang="en-US" sz="4000" dirty="0">
                <a:effectLst>
                  <a:outerShdw blurRad="38100" dist="38100" dir="2700000" algn="tl">
                    <a:srgbClr val="000000"/>
                  </a:outerShdw>
                </a:effectLst>
              </a:rPr>
              <a:t>Ephesians 5:3 - But do not let immorality or any impurity or greed even be named among you, as is proper among saints;</a:t>
            </a:r>
          </a:p>
          <a:p>
            <a:endParaRPr lang="en-US" altLang="en-US" sz="4000" dirty="0">
              <a:effectLst>
                <a:outerShdw blurRad="38100" dist="38100" dir="2700000" algn="tl">
                  <a:srgbClr val="000000"/>
                </a:outerShdw>
              </a:effectLst>
            </a:endParaRPr>
          </a:p>
          <a:p>
            <a:r>
              <a:rPr lang="en-US" altLang="en-US" sz="4000" dirty="0">
                <a:effectLst>
                  <a:outerShdw blurRad="38100" dist="38100" dir="2700000" algn="tl">
                    <a:srgbClr val="000000"/>
                  </a:outerShdw>
                </a:effectLst>
              </a:rPr>
              <a:t>	2. Here is where a stand for the Lord will eliminate many problems.</a:t>
            </a:r>
          </a:p>
          <a:p>
            <a:r>
              <a:rPr lang="en-US" altLang="en-US" sz="4000" dirty="0">
                <a:effectLst>
                  <a:outerShdw blurRad="38100" dist="38100" dir="2700000" algn="tl">
                    <a:srgbClr val="000000"/>
                  </a:outerShdw>
                </a:effectLst>
              </a:rPr>
              <a:t>   C. Learn the difference between dedication and being a workaholic.</a:t>
            </a:r>
          </a:p>
          <a:p>
            <a:r>
              <a:rPr lang="en-US" altLang="en-US" sz="4000" dirty="0">
                <a:effectLst>
                  <a:outerShdw blurRad="38100" dist="38100" dir="2700000" algn="tl">
                    <a:srgbClr val="000000"/>
                  </a:outerShdw>
                </a:effectLst>
              </a:rPr>
              <a:t>	1. Here is where we need to see clearly. (Mt 6:33; Ecc 6:7-9)</a:t>
            </a:r>
          </a:p>
          <a:p>
            <a:r>
              <a:rPr lang="en-US" altLang="en-US" sz="4000" dirty="0">
                <a:effectLst>
                  <a:outerShdw blurRad="38100" dist="38100" dir="2700000" algn="tl">
                    <a:srgbClr val="000000"/>
                  </a:outerShdw>
                </a:effectLst>
              </a:rPr>
              <a:t>Matthew 6:33 - "But seek first His kingdom and His righteousness; and all these things shall be added to you.</a:t>
            </a:r>
          </a:p>
          <a:p>
            <a:r>
              <a:rPr lang="en-US" altLang="en-US" sz="4000" dirty="0">
                <a:effectLst>
                  <a:outerShdw blurRad="38100" dist="38100" dir="2700000" algn="tl">
                    <a:srgbClr val="000000"/>
                  </a:outerShdw>
                </a:effectLst>
              </a:rPr>
              <a:t>Ecclesiastes 6:7-9  - All a man's labor is for his mouth and yet the appetite is not satisfied.  8 For what advantage does the wise man have over the fool? What advantage does the poor man have, knowing how to walk before the living?  9 What the eyes see is better than what the soul desires. This too is futility and a striving after wind.</a:t>
            </a:r>
          </a:p>
          <a:p>
            <a:endParaRPr lang="en-US" altLang="en-US" sz="4000" dirty="0">
              <a:effectLst>
                <a:outerShdw blurRad="38100" dist="38100" dir="2700000" algn="tl">
                  <a:srgbClr val="000000"/>
                </a:outerShdw>
              </a:effectLst>
            </a:endParaRPr>
          </a:p>
          <a:p>
            <a:r>
              <a:rPr lang="en-US" altLang="en-US" sz="4000" dirty="0">
                <a:effectLst>
                  <a:outerShdw blurRad="38100" dist="38100" dir="2700000" algn="tl">
                    <a:srgbClr val="000000"/>
                  </a:outerShdw>
                </a:effectLst>
              </a:rPr>
              <a:t>	2. Owning your own business can be especially challenging.</a:t>
            </a:r>
          </a:p>
          <a:p>
            <a:r>
              <a:rPr lang="en-US" altLang="en-US" sz="4000" dirty="0">
                <a:effectLst>
                  <a:outerShdw blurRad="38100" dist="38100" dir="2700000" algn="tl">
                    <a:srgbClr val="000000"/>
                  </a:outerShdw>
                </a:effectLst>
              </a:rPr>
              <a:t>	3. Men especially may find their lives completely defined by their work.</a:t>
            </a:r>
          </a:p>
          <a:p>
            <a:r>
              <a:rPr lang="en-US" altLang="en-US" sz="4000" dirty="0">
                <a:effectLst>
                  <a:outerShdw blurRad="38100" dist="38100" dir="2700000" algn="tl">
                    <a:srgbClr val="000000"/>
                  </a:outerShdw>
                </a:effectLst>
              </a:rPr>
              <a:t>   D. Learn to overcome the stress and worry about money.</a:t>
            </a:r>
          </a:p>
          <a:p>
            <a:r>
              <a:rPr lang="en-US" altLang="en-US" sz="4000" dirty="0">
                <a:effectLst>
                  <a:outerShdw blurRad="38100" dist="38100" dir="2700000" algn="tl">
                    <a:srgbClr val="000000"/>
                  </a:outerShdw>
                </a:effectLst>
              </a:rPr>
              <a:t>	1. What about the paralyzing fear of not being able to pay the bills? (Mt 6:30-34)</a:t>
            </a:r>
          </a:p>
          <a:p>
            <a:r>
              <a:rPr lang="en-US" altLang="en-US" sz="4000" dirty="0">
                <a:effectLst>
                  <a:outerShdw blurRad="38100" dist="38100" dir="2700000" algn="tl">
                    <a:srgbClr val="000000"/>
                  </a:outerShdw>
                </a:effectLst>
              </a:rPr>
              <a:t>Matthew 6:30-34 - "But if God so arrays the grass of the field, which is alive today and tomorrow is thrown into the furnace, will He not much more do so for you, O men of little faith?  31 "Do not be anxious then, saying, 'What shall we eat?' or 'What shall we drink?' or 'With what shall we clothe ourselves?'  32 "For all these things the Gentiles eagerly seek; for your heavenly Father knows that you need all these things.  33 "But seek first His kingdom and His righteousness; and all these things shall be added to you.  34 "Therefore do not be anxious for tomorrow; for tomorrow will care for itself. Each day has enough trouble of its own.</a:t>
            </a:r>
          </a:p>
          <a:p>
            <a:endParaRPr lang="en-US" altLang="en-US" sz="4000" dirty="0">
              <a:effectLst>
                <a:outerShdw blurRad="38100" dist="38100" dir="2700000" algn="tl">
                  <a:srgbClr val="000000"/>
                </a:outerShdw>
              </a:effectLst>
            </a:endParaRPr>
          </a:p>
          <a:p>
            <a:r>
              <a:rPr lang="en-US" altLang="en-US" sz="4000" dirty="0">
                <a:effectLst>
                  <a:outerShdw blurRad="38100" dist="38100" dir="2700000" algn="tl">
                    <a:srgbClr val="000000"/>
                  </a:outerShdw>
                </a:effectLst>
              </a:rPr>
              <a:t>	2. We need to be ready to accept the loss of a job with peace. (Phil 4:11-13)</a:t>
            </a:r>
          </a:p>
          <a:p>
            <a:r>
              <a:rPr lang="en-US" altLang="en-US" sz="4000" dirty="0">
                <a:effectLst>
                  <a:outerShdw blurRad="38100" dist="38100" dir="2700000" algn="tl">
                    <a:srgbClr val="000000"/>
                  </a:outerShdw>
                </a:effectLst>
              </a:rPr>
              <a:t>Philippians 4:11-13 - Not that I speak from want; for I have learned to be content in whatever circumstances I am.  12 I know how to get along with humble means, and I also know how to live in prosperity; in any and every circumstance I have learned the secret of being filled and going hungry, both of having abundance and suffering need.  13 I can do all things through Him who strengthens me.</a:t>
            </a:r>
          </a:p>
          <a:p>
            <a:endParaRPr lang="en-US" altLang="en-US" sz="4000" dirty="0">
              <a:effectLst>
                <a:outerShdw blurRad="38100" dist="38100" dir="2700000" algn="tl">
                  <a:srgbClr val="000000"/>
                </a:outerShdw>
              </a:effectLst>
            </a:endParaRPr>
          </a:p>
          <a:p>
            <a:r>
              <a:rPr lang="en-US" altLang="en-US" sz="4000" dirty="0">
                <a:effectLst>
                  <a:outerShdw blurRad="38100" dist="38100" dir="2700000" algn="tl">
                    <a:srgbClr val="000000"/>
                  </a:outerShdw>
                </a:effectLst>
              </a:rPr>
              <a:t>	3. We must respond with determination to find another job or ways to earn money. </a:t>
            </a:r>
          </a:p>
          <a:p>
            <a:endParaRPr lang="en-US" altLang="en-US" sz="4000" dirty="0">
              <a:effectLst>
                <a:outerShdw blurRad="38100" dist="38100" dir="2700000" algn="tl">
                  <a:srgbClr val="000000"/>
                </a:outerShdw>
              </a:effectLst>
            </a:endParaRPr>
          </a:p>
          <a:p>
            <a:r>
              <a:rPr lang="en-US" altLang="en-US" sz="4000" dirty="0">
                <a:effectLst>
                  <a:outerShdw blurRad="38100" dist="38100" dir="2700000" algn="tl">
                    <a:srgbClr val="000000"/>
                  </a:outerShdw>
                </a:effectLst>
              </a:rPr>
              <a:t>Conclusion: How does the Lord view our work for Him?</a:t>
            </a:r>
          </a:p>
          <a:p>
            <a:endParaRPr lang="en-US" altLang="en-US" sz="4000" dirty="0">
              <a:effectLst>
                <a:outerShdw blurRad="38100" dist="38100" dir="2700000" algn="tl">
                  <a:srgbClr val="000000"/>
                </a:outerShdw>
              </a:effectLst>
            </a:endParaRPr>
          </a:p>
        </p:txBody>
      </p:sp>
    </p:spTree>
    <p:extLst>
      <p:ext uri="{BB962C8B-B14F-4D97-AF65-F5344CB8AC3E}">
        <p14:creationId xmlns:p14="http://schemas.microsoft.com/office/powerpoint/2010/main" val="2238244446"/>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171">
                                            <p:txEl>
                                              <p:pRg st="1" end="1"/>
                                            </p:txEl>
                                          </p:spTgt>
                                        </p:tgtEl>
                                        <p:attrNameLst>
                                          <p:attrName>style.visibility</p:attrName>
                                        </p:attrNameLst>
                                      </p:cBhvr>
                                      <p:to>
                                        <p:strVal val="visible"/>
                                      </p:to>
                                    </p:set>
                                    <p:animEffect transition="in" filter="fade">
                                      <p:cBhvr>
                                        <p:cTn id="14" dur="1000"/>
                                        <p:tgtEl>
                                          <p:spTgt spid="7171">
                                            <p:txEl>
                                              <p:pRg st="1" end="1"/>
                                            </p:txEl>
                                          </p:spTgt>
                                        </p:tgtEl>
                                      </p:cBhvr>
                                    </p:animEffect>
                                    <p:anim calcmode="lin" valueType="num">
                                      <p:cBhvr>
                                        <p:cTn id="15"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7171">
                                            <p:txEl>
                                              <p:pRg st="3" end="3"/>
                                            </p:txEl>
                                          </p:spTgt>
                                        </p:tgtEl>
                                        <p:attrNameLst>
                                          <p:attrName>style.visibility</p:attrName>
                                        </p:attrNameLst>
                                      </p:cBhvr>
                                      <p:to>
                                        <p:strVal val="visible"/>
                                      </p:to>
                                    </p:set>
                                    <p:animEffect transition="in" filter="fade">
                                      <p:cBhvr>
                                        <p:cTn id="21" dur="1000"/>
                                        <p:tgtEl>
                                          <p:spTgt spid="7171">
                                            <p:txEl>
                                              <p:pRg st="3" end="3"/>
                                            </p:txEl>
                                          </p:spTgt>
                                        </p:tgtEl>
                                      </p:cBhvr>
                                    </p:animEffect>
                                    <p:anim calcmode="lin" valueType="num">
                                      <p:cBhvr>
                                        <p:cTn id="22" dur="1000" fill="hold"/>
                                        <p:tgtEl>
                                          <p:spTgt spid="7171">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7171">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7171">
                                            <p:txEl>
                                              <p:pRg st="4" end="4"/>
                                            </p:txEl>
                                          </p:spTgt>
                                        </p:tgtEl>
                                        <p:attrNameLst>
                                          <p:attrName>style.visibility</p:attrName>
                                        </p:attrNameLst>
                                      </p:cBhvr>
                                      <p:to>
                                        <p:strVal val="visible"/>
                                      </p:to>
                                    </p:set>
                                    <p:animEffect transition="in" filter="fade">
                                      <p:cBhvr>
                                        <p:cTn id="28" dur="1000"/>
                                        <p:tgtEl>
                                          <p:spTgt spid="7171">
                                            <p:txEl>
                                              <p:pRg st="4" end="4"/>
                                            </p:txEl>
                                          </p:spTgt>
                                        </p:tgtEl>
                                      </p:cBhvr>
                                    </p:animEffect>
                                    <p:anim calcmode="lin" valueType="num">
                                      <p:cBhvr>
                                        <p:cTn id="29" dur="1000" fill="hold"/>
                                        <p:tgtEl>
                                          <p:spTgt spid="7171">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7171">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7171">
                                            <p:txEl>
                                              <p:pRg st="5" end="5"/>
                                            </p:txEl>
                                          </p:spTgt>
                                        </p:tgtEl>
                                        <p:attrNameLst>
                                          <p:attrName>style.visibility</p:attrName>
                                        </p:attrNameLst>
                                      </p:cBhvr>
                                      <p:to>
                                        <p:strVal val="visible"/>
                                      </p:to>
                                    </p:set>
                                    <p:animEffect transition="in" filter="fade">
                                      <p:cBhvr>
                                        <p:cTn id="35" dur="1000"/>
                                        <p:tgtEl>
                                          <p:spTgt spid="7171">
                                            <p:txEl>
                                              <p:pRg st="5" end="5"/>
                                            </p:txEl>
                                          </p:spTgt>
                                        </p:tgtEl>
                                      </p:cBhvr>
                                    </p:animEffect>
                                    <p:anim calcmode="lin" valueType="num">
                                      <p:cBhvr>
                                        <p:cTn id="36" dur="1000" fill="hold"/>
                                        <p:tgtEl>
                                          <p:spTgt spid="7171">
                                            <p:txEl>
                                              <p:pRg st="5" end="5"/>
                                            </p:txEl>
                                          </p:spTgt>
                                        </p:tgtEl>
                                        <p:attrNameLst>
                                          <p:attrName>ppt_x</p:attrName>
                                        </p:attrNameLst>
                                      </p:cBhvr>
                                      <p:tavLst>
                                        <p:tav tm="0">
                                          <p:val>
                                            <p:strVal val="#ppt_x"/>
                                          </p:val>
                                        </p:tav>
                                        <p:tav tm="100000">
                                          <p:val>
                                            <p:strVal val="#ppt_x"/>
                                          </p:val>
                                        </p:tav>
                                      </p:tavLst>
                                    </p:anim>
                                    <p:anim calcmode="lin" valueType="num">
                                      <p:cBhvr>
                                        <p:cTn id="37" dur="1000" fill="hold"/>
                                        <p:tgtEl>
                                          <p:spTgt spid="7171">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7171">
                                            <p:txEl>
                                              <p:pRg st="6" end="6"/>
                                            </p:txEl>
                                          </p:spTgt>
                                        </p:tgtEl>
                                        <p:attrNameLst>
                                          <p:attrName>style.visibility</p:attrName>
                                        </p:attrNameLst>
                                      </p:cBhvr>
                                      <p:to>
                                        <p:strVal val="visible"/>
                                      </p:to>
                                    </p:set>
                                    <p:animEffect transition="in" filter="fade">
                                      <p:cBhvr>
                                        <p:cTn id="42" dur="1000"/>
                                        <p:tgtEl>
                                          <p:spTgt spid="7171">
                                            <p:txEl>
                                              <p:pRg st="6" end="6"/>
                                            </p:txEl>
                                          </p:spTgt>
                                        </p:tgtEl>
                                      </p:cBhvr>
                                    </p:animEffect>
                                    <p:anim calcmode="lin" valueType="num">
                                      <p:cBhvr>
                                        <p:cTn id="43" dur="1000" fill="hold"/>
                                        <p:tgtEl>
                                          <p:spTgt spid="7171">
                                            <p:txEl>
                                              <p:pRg st="6" end="6"/>
                                            </p:txEl>
                                          </p:spTgt>
                                        </p:tgtEl>
                                        <p:attrNameLst>
                                          <p:attrName>ppt_x</p:attrName>
                                        </p:attrNameLst>
                                      </p:cBhvr>
                                      <p:tavLst>
                                        <p:tav tm="0">
                                          <p:val>
                                            <p:strVal val="#ppt_x"/>
                                          </p:val>
                                        </p:tav>
                                        <p:tav tm="100000">
                                          <p:val>
                                            <p:strVal val="#ppt_x"/>
                                          </p:val>
                                        </p:tav>
                                      </p:tavLst>
                                    </p:anim>
                                    <p:anim calcmode="lin" valueType="num">
                                      <p:cBhvr>
                                        <p:cTn id="44" dur="1000" fill="hold"/>
                                        <p:tgtEl>
                                          <p:spTgt spid="7171">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7171">
                                            <p:txEl>
                                              <p:pRg st="7" end="7"/>
                                            </p:txEl>
                                          </p:spTgt>
                                        </p:tgtEl>
                                        <p:attrNameLst>
                                          <p:attrName>style.visibility</p:attrName>
                                        </p:attrNameLst>
                                      </p:cBhvr>
                                      <p:to>
                                        <p:strVal val="visible"/>
                                      </p:to>
                                    </p:set>
                                    <p:animEffect transition="in" filter="fade">
                                      <p:cBhvr>
                                        <p:cTn id="49" dur="1000"/>
                                        <p:tgtEl>
                                          <p:spTgt spid="7171">
                                            <p:txEl>
                                              <p:pRg st="7" end="7"/>
                                            </p:txEl>
                                          </p:spTgt>
                                        </p:tgtEl>
                                      </p:cBhvr>
                                    </p:animEffect>
                                    <p:anim calcmode="lin" valueType="num">
                                      <p:cBhvr>
                                        <p:cTn id="50" dur="1000" fill="hold"/>
                                        <p:tgtEl>
                                          <p:spTgt spid="7171">
                                            <p:txEl>
                                              <p:pRg st="7" end="7"/>
                                            </p:txEl>
                                          </p:spTgt>
                                        </p:tgtEl>
                                        <p:attrNameLst>
                                          <p:attrName>ppt_x</p:attrName>
                                        </p:attrNameLst>
                                      </p:cBhvr>
                                      <p:tavLst>
                                        <p:tav tm="0">
                                          <p:val>
                                            <p:strVal val="#ppt_x"/>
                                          </p:val>
                                        </p:tav>
                                        <p:tav tm="100000">
                                          <p:val>
                                            <p:strVal val="#ppt_x"/>
                                          </p:val>
                                        </p:tav>
                                      </p:tavLst>
                                    </p:anim>
                                    <p:anim calcmode="lin" valueType="num">
                                      <p:cBhvr>
                                        <p:cTn id="51" dur="1000" fill="hold"/>
                                        <p:tgtEl>
                                          <p:spTgt spid="7171">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nodeType="clickEffect">
                                  <p:stCondLst>
                                    <p:cond delay="0"/>
                                  </p:stCondLst>
                                  <p:childTnLst>
                                    <p:set>
                                      <p:cBhvr>
                                        <p:cTn id="55" dur="1" fill="hold">
                                          <p:stCondLst>
                                            <p:cond delay="0"/>
                                          </p:stCondLst>
                                        </p:cTn>
                                        <p:tgtEl>
                                          <p:spTgt spid="7171">
                                            <p:txEl>
                                              <p:pRg st="8" end="8"/>
                                            </p:txEl>
                                          </p:spTgt>
                                        </p:tgtEl>
                                        <p:attrNameLst>
                                          <p:attrName>style.visibility</p:attrName>
                                        </p:attrNameLst>
                                      </p:cBhvr>
                                      <p:to>
                                        <p:strVal val="visible"/>
                                      </p:to>
                                    </p:set>
                                    <p:animEffect transition="in" filter="fade">
                                      <p:cBhvr>
                                        <p:cTn id="56" dur="1000"/>
                                        <p:tgtEl>
                                          <p:spTgt spid="7171">
                                            <p:txEl>
                                              <p:pRg st="8" end="8"/>
                                            </p:txEl>
                                          </p:spTgt>
                                        </p:tgtEl>
                                      </p:cBhvr>
                                    </p:animEffect>
                                    <p:anim calcmode="lin" valueType="num">
                                      <p:cBhvr>
                                        <p:cTn id="57" dur="1000" fill="hold"/>
                                        <p:tgtEl>
                                          <p:spTgt spid="7171">
                                            <p:txEl>
                                              <p:pRg st="8" end="8"/>
                                            </p:txEl>
                                          </p:spTgt>
                                        </p:tgtEl>
                                        <p:attrNameLst>
                                          <p:attrName>ppt_x</p:attrName>
                                        </p:attrNameLst>
                                      </p:cBhvr>
                                      <p:tavLst>
                                        <p:tav tm="0">
                                          <p:val>
                                            <p:strVal val="#ppt_x"/>
                                          </p:val>
                                        </p:tav>
                                        <p:tav tm="100000">
                                          <p:val>
                                            <p:strVal val="#ppt_x"/>
                                          </p:val>
                                        </p:tav>
                                      </p:tavLst>
                                    </p:anim>
                                    <p:anim calcmode="lin" valueType="num">
                                      <p:cBhvr>
                                        <p:cTn id="58" dur="1000" fill="hold"/>
                                        <p:tgtEl>
                                          <p:spTgt spid="7171">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nodeType="clickEffect">
                                  <p:stCondLst>
                                    <p:cond delay="0"/>
                                  </p:stCondLst>
                                  <p:childTnLst>
                                    <p:set>
                                      <p:cBhvr>
                                        <p:cTn id="62" dur="1" fill="hold">
                                          <p:stCondLst>
                                            <p:cond delay="0"/>
                                          </p:stCondLst>
                                        </p:cTn>
                                        <p:tgtEl>
                                          <p:spTgt spid="7171">
                                            <p:txEl>
                                              <p:pRg st="9" end="9"/>
                                            </p:txEl>
                                          </p:spTgt>
                                        </p:tgtEl>
                                        <p:attrNameLst>
                                          <p:attrName>style.visibility</p:attrName>
                                        </p:attrNameLst>
                                      </p:cBhvr>
                                      <p:to>
                                        <p:strVal val="visible"/>
                                      </p:to>
                                    </p:set>
                                    <p:animEffect transition="in" filter="fade">
                                      <p:cBhvr>
                                        <p:cTn id="63" dur="1000"/>
                                        <p:tgtEl>
                                          <p:spTgt spid="7171">
                                            <p:txEl>
                                              <p:pRg st="9" end="9"/>
                                            </p:txEl>
                                          </p:spTgt>
                                        </p:tgtEl>
                                      </p:cBhvr>
                                    </p:animEffect>
                                    <p:anim calcmode="lin" valueType="num">
                                      <p:cBhvr>
                                        <p:cTn id="64" dur="1000" fill="hold"/>
                                        <p:tgtEl>
                                          <p:spTgt spid="7171">
                                            <p:txEl>
                                              <p:pRg st="9" end="9"/>
                                            </p:txEl>
                                          </p:spTgt>
                                        </p:tgtEl>
                                        <p:attrNameLst>
                                          <p:attrName>ppt_x</p:attrName>
                                        </p:attrNameLst>
                                      </p:cBhvr>
                                      <p:tavLst>
                                        <p:tav tm="0">
                                          <p:val>
                                            <p:strVal val="#ppt_x"/>
                                          </p:val>
                                        </p:tav>
                                        <p:tav tm="100000">
                                          <p:val>
                                            <p:strVal val="#ppt_x"/>
                                          </p:val>
                                        </p:tav>
                                      </p:tavLst>
                                    </p:anim>
                                    <p:anim calcmode="lin" valueType="num">
                                      <p:cBhvr>
                                        <p:cTn id="65" dur="1000" fill="hold"/>
                                        <p:tgtEl>
                                          <p:spTgt spid="7171">
                                            <p:txEl>
                                              <p:pRg st="9" end="9"/>
                                            </p:txEl>
                                          </p:spTgt>
                                        </p:tgtEl>
                                        <p:attrNameLst>
                                          <p:attrName>ppt_y</p:attrName>
                                        </p:attrNameLst>
                                      </p:cBhvr>
                                      <p:tavLst>
                                        <p:tav tm="0">
                                          <p:val>
                                            <p:strVal val="#ppt_y+.1"/>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42" presetClass="entr" presetSubtype="0" fill="hold" nodeType="clickEffect">
                                  <p:stCondLst>
                                    <p:cond delay="0"/>
                                  </p:stCondLst>
                                  <p:childTnLst>
                                    <p:set>
                                      <p:cBhvr>
                                        <p:cTn id="69" dur="1" fill="hold">
                                          <p:stCondLst>
                                            <p:cond delay="0"/>
                                          </p:stCondLst>
                                        </p:cTn>
                                        <p:tgtEl>
                                          <p:spTgt spid="7171">
                                            <p:txEl>
                                              <p:pRg st="11" end="11"/>
                                            </p:txEl>
                                          </p:spTgt>
                                        </p:tgtEl>
                                        <p:attrNameLst>
                                          <p:attrName>style.visibility</p:attrName>
                                        </p:attrNameLst>
                                      </p:cBhvr>
                                      <p:to>
                                        <p:strVal val="visible"/>
                                      </p:to>
                                    </p:set>
                                    <p:animEffect transition="in" filter="fade">
                                      <p:cBhvr>
                                        <p:cTn id="70" dur="1000"/>
                                        <p:tgtEl>
                                          <p:spTgt spid="7171">
                                            <p:txEl>
                                              <p:pRg st="11" end="11"/>
                                            </p:txEl>
                                          </p:spTgt>
                                        </p:tgtEl>
                                      </p:cBhvr>
                                    </p:animEffect>
                                    <p:anim calcmode="lin" valueType="num">
                                      <p:cBhvr>
                                        <p:cTn id="71" dur="1000" fill="hold"/>
                                        <p:tgtEl>
                                          <p:spTgt spid="7171">
                                            <p:txEl>
                                              <p:pRg st="11" end="11"/>
                                            </p:txEl>
                                          </p:spTgt>
                                        </p:tgtEl>
                                        <p:attrNameLst>
                                          <p:attrName>ppt_x</p:attrName>
                                        </p:attrNameLst>
                                      </p:cBhvr>
                                      <p:tavLst>
                                        <p:tav tm="0">
                                          <p:val>
                                            <p:strVal val="#ppt_x"/>
                                          </p:val>
                                        </p:tav>
                                        <p:tav tm="100000">
                                          <p:val>
                                            <p:strVal val="#ppt_x"/>
                                          </p:val>
                                        </p:tav>
                                      </p:tavLst>
                                    </p:anim>
                                    <p:anim calcmode="lin" valueType="num">
                                      <p:cBhvr>
                                        <p:cTn id="72" dur="1000" fill="hold"/>
                                        <p:tgtEl>
                                          <p:spTgt spid="7171">
                                            <p:txEl>
                                              <p:pRg st="11" end="11"/>
                                            </p:txEl>
                                          </p:spTgt>
                                        </p:tgtEl>
                                        <p:attrNameLst>
                                          <p:attrName>ppt_y</p:attrName>
                                        </p:attrNameLst>
                                      </p:cBhvr>
                                      <p:tavLst>
                                        <p:tav tm="0">
                                          <p:val>
                                            <p:strVal val="#ppt_y+.1"/>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42" presetClass="entr" presetSubtype="0" fill="hold" nodeType="clickEffect">
                                  <p:stCondLst>
                                    <p:cond delay="0"/>
                                  </p:stCondLst>
                                  <p:childTnLst>
                                    <p:set>
                                      <p:cBhvr>
                                        <p:cTn id="76" dur="1" fill="hold">
                                          <p:stCondLst>
                                            <p:cond delay="0"/>
                                          </p:stCondLst>
                                        </p:cTn>
                                        <p:tgtEl>
                                          <p:spTgt spid="7171">
                                            <p:txEl>
                                              <p:pRg st="12" end="12"/>
                                            </p:txEl>
                                          </p:spTgt>
                                        </p:tgtEl>
                                        <p:attrNameLst>
                                          <p:attrName>style.visibility</p:attrName>
                                        </p:attrNameLst>
                                      </p:cBhvr>
                                      <p:to>
                                        <p:strVal val="visible"/>
                                      </p:to>
                                    </p:set>
                                    <p:animEffect transition="in" filter="fade">
                                      <p:cBhvr>
                                        <p:cTn id="77" dur="1000"/>
                                        <p:tgtEl>
                                          <p:spTgt spid="7171">
                                            <p:txEl>
                                              <p:pRg st="12" end="12"/>
                                            </p:txEl>
                                          </p:spTgt>
                                        </p:tgtEl>
                                      </p:cBhvr>
                                    </p:animEffect>
                                    <p:anim calcmode="lin" valueType="num">
                                      <p:cBhvr>
                                        <p:cTn id="78" dur="1000" fill="hold"/>
                                        <p:tgtEl>
                                          <p:spTgt spid="7171">
                                            <p:txEl>
                                              <p:pRg st="12" end="12"/>
                                            </p:txEl>
                                          </p:spTgt>
                                        </p:tgtEl>
                                        <p:attrNameLst>
                                          <p:attrName>ppt_x</p:attrName>
                                        </p:attrNameLst>
                                      </p:cBhvr>
                                      <p:tavLst>
                                        <p:tav tm="0">
                                          <p:val>
                                            <p:strVal val="#ppt_x"/>
                                          </p:val>
                                        </p:tav>
                                        <p:tav tm="100000">
                                          <p:val>
                                            <p:strVal val="#ppt_x"/>
                                          </p:val>
                                        </p:tav>
                                      </p:tavLst>
                                    </p:anim>
                                    <p:anim calcmode="lin" valueType="num">
                                      <p:cBhvr>
                                        <p:cTn id="79" dur="1000" fill="hold"/>
                                        <p:tgtEl>
                                          <p:spTgt spid="7171">
                                            <p:txEl>
                                              <p:pRg st="12" end="12"/>
                                            </p:txEl>
                                          </p:spTgt>
                                        </p:tgtEl>
                                        <p:attrNameLst>
                                          <p:attrName>ppt_y</p:attrName>
                                        </p:attrNameLst>
                                      </p:cBhvr>
                                      <p:tavLst>
                                        <p:tav tm="0">
                                          <p:val>
                                            <p:strVal val="#ppt_y+.1"/>
                                          </p:val>
                                        </p:tav>
                                        <p:tav tm="100000">
                                          <p:val>
                                            <p:strVal val="#ppt_y"/>
                                          </p:val>
                                        </p:tav>
                                      </p:tavLst>
                                    </p:anim>
                                  </p:childTnLst>
                                </p:cTn>
                              </p:par>
                            </p:childTnLst>
                          </p:cTn>
                        </p:par>
                      </p:childTnLst>
                    </p:cTn>
                  </p:par>
                  <p:par>
                    <p:cTn id="80" fill="hold">
                      <p:stCondLst>
                        <p:cond delay="indefinite"/>
                      </p:stCondLst>
                      <p:childTnLst>
                        <p:par>
                          <p:cTn id="81" fill="hold">
                            <p:stCondLst>
                              <p:cond delay="0"/>
                            </p:stCondLst>
                            <p:childTnLst>
                              <p:par>
                                <p:cTn id="82" presetID="42" presetClass="entr" presetSubtype="0" fill="hold" nodeType="clickEffect">
                                  <p:stCondLst>
                                    <p:cond delay="0"/>
                                  </p:stCondLst>
                                  <p:childTnLst>
                                    <p:set>
                                      <p:cBhvr>
                                        <p:cTn id="83" dur="1" fill="hold">
                                          <p:stCondLst>
                                            <p:cond delay="0"/>
                                          </p:stCondLst>
                                        </p:cTn>
                                        <p:tgtEl>
                                          <p:spTgt spid="7171">
                                            <p:txEl>
                                              <p:pRg st="13" end="13"/>
                                            </p:txEl>
                                          </p:spTgt>
                                        </p:tgtEl>
                                        <p:attrNameLst>
                                          <p:attrName>style.visibility</p:attrName>
                                        </p:attrNameLst>
                                      </p:cBhvr>
                                      <p:to>
                                        <p:strVal val="visible"/>
                                      </p:to>
                                    </p:set>
                                    <p:animEffect transition="in" filter="fade">
                                      <p:cBhvr>
                                        <p:cTn id="84" dur="1000"/>
                                        <p:tgtEl>
                                          <p:spTgt spid="7171">
                                            <p:txEl>
                                              <p:pRg st="13" end="13"/>
                                            </p:txEl>
                                          </p:spTgt>
                                        </p:tgtEl>
                                      </p:cBhvr>
                                    </p:animEffect>
                                    <p:anim calcmode="lin" valueType="num">
                                      <p:cBhvr>
                                        <p:cTn id="85" dur="1000" fill="hold"/>
                                        <p:tgtEl>
                                          <p:spTgt spid="7171">
                                            <p:txEl>
                                              <p:pRg st="13" end="13"/>
                                            </p:txEl>
                                          </p:spTgt>
                                        </p:tgtEl>
                                        <p:attrNameLst>
                                          <p:attrName>ppt_x</p:attrName>
                                        </p:attrNameLst>
                                      </p:cBhvr>
                                      <p:tavLst>
                                        <p:tav tm="0">
                                          <p:val>
                                            <p:strVal val="#ppt_x"/>
                                          </p:val>
                                        </p:tav>
                                        <p:tav tm="100000">
                                          <p:val>
                                            <p:strVal val="#ppt_x"/>
                                          </p:val>
                                        </p:tav>
                                      </p:tavLst>
                                    </p:anim>
                                    <p:anim calcmode="lin" valueType="num">
                                      <p:cBhvr>
                                        <p:cTn id="86" dur="1000" fill="hold"/>
                                        <p:tgtEl>
                                          <p:spTgt spid="7171">
                                            <p:txEl>
                                              <p:pRg st="13" end="13"/>
                                            </p:txEl>
                                          </p:spTgt>
                                        </p:tgtEl>
                                        <p:attrNameLst>
                                          <p:attrName>ppt_y</p:attrName>
                                        </p:attrNameLst>
                                      </p:cBhvr>
                                      <p:tavLst>
                                        <p:tav tm="0">
                                          <p:val>
                                            <p:strVal val="#ppt_y+.1"/>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42" presetClass="entr" presetSubtype="0" fill="hold" nodeType="clickEffect">
                                  <p:stCondLst>
                                    <p:cond delay="0"/>
                                  </p:stCondLst>
                                  <p:childTnLst>
                                    <p:set>
                                      <p:cBhvr>
                                        <p:cTn id="90" dur="1" fill="hold">
                                          <p:stCondLst>
                                            <p:cond delay="0"/>
                                          </p:stCondLst>
                                        </p:cTn>
                                        <p:tgtEl>
                                          <p:spTgt spid="7171">
                                            <p:txEl>
                                              <p:pRg st="14" end="14"/>
                                            </p:txEl>
                                          </p:spTgt>
                                        </p:tgtEl>
                                        <p:attrNameLst>
                                          <p:attrName>style.visibility</p:attrName>
                                        </p:attrNameLst>
                                      </p:cBhvr>
                                      <p:to>
                                        <p:strVal val="visible"/>
                                      </p:to>
                                    </p:set>
                                    <p:animEffect transition="in" filter="fade">
                                      <p:cBhvr>
                                        <p:cTn id="91" dur="1000"/>
                                        <p:tgtEl>
                                          <p:spTgt spid="7171">
                                            <p:txEl>
                                              <p:pRg st="14" end="14"/>
                                            </p:txEl>
                                          </p:spTgt>
                                        </p:tgtEl>
                                      </p:cBhvr>
                                    </p:animEffect>
                                    <p:anim calcmode="lin" valueType="num">
                                      <p:cBhvr>
                                        <p:cTn id="92" dur="1000" fill="hold"/>
                                        <p:tgtEl>
                                          <p:spTgt spid="7171">
                                            <p:txEl>
                                              <p:pRg st="14" end="14"/>
                                            </p:txEl>
                                          </p:spTgt>
                                        </p:tgtEl>
                                        <p:attrNameLst>
                                          <p:attrName>ppt_x</p:attrName>
                                        </p:attrNameLst>
                                      </p:cBhvr>
                                      <p:tavLst>
                                        <p:tav tm="0">
                                          <p:val>
                                            <p:strVal val="#ppt_x"/>
                                          </p:val>
                                        </p:tav>
                                        <p:tav tm="100000">
                                          <p:val>
                                            <p:strVal val="#ppt_x"/>
                                          </p:val>
                                        </p:tav>
                                      </p:tavLst>
                                    </p:anim>
                                    <p:anim calcmode="lin" valueType="num">
                                      <p:cBhvr>
                                        <p:cTn id="93" dur="1000" fill="hold"/>
                                        <p:tgtEl>
                                          <p:spTgt spid="7171">
                                            <p:txEl>
                                              <p:pRg st="14" end="14"/>
                                            </p:txEl>
                                          </p:spTgt>
                                        </p:tgtEl>
                                        <p:attrNameLst>
                                          <p:attrName>ppt_y</p:attrName>
                                        </p:attrNameLst>
                                      </p:cBhvr>
                                      <p:tavLst>
                                        <p:tav tm="0">
                                          <p:val>
                                            <p:strVal val="#ppt_y+.1"/>
                                          </p:val>
                                        </p:tav>
                                        <p:tav tm="100000">
                                          <p:val>
                                            <p:strVal val="#ppt_y"/>
                                          </p:val>
                                        </p:tav>
                                      </p:tavLst>
                                    </p:anim>
                                  </p:childTnLst>
                                </p:cTn>
                              </p:par>
                            </p:childTnLst>
                          </p:cTn>
                        </p:par>
                      </p:childTnLst>
                    </p:cTn>
                  </p:par>
                  <p:par>
                    <p:cTn id="94" fill="hold">
                      <p:stCondLst>
                        <p:cond delay="indefinite"/>
                      </p:stCondLst>
                      <p:childTnLst>
                        <p:par>
                          <p:cTn id="95" fill="hold">
                            <p:stCondLst>
                              <p:cond delay="0"/>
                            </p:stCondLst>
                            <p:childTnLst>
                              <p:par>
                                <p:cTn id="96" presetID="42" presetClass="entr" presetSubtype="0" fill="hold" nodeType="clickEffect">
                                  <p:stCondLst>
                                    <p:cond delay="0"/>
                                  </p:stCondLst>
                                  <p:childTnLst>
                                    <p:set>
                                      <p:cBhvr>
                                        <p:cTn id="97" dur="1" fill="hold">
                                          <p:stCondLst>
                                            <p:cond delay="0"/>
                                          </p:stCondLst>
                                        </p:cTn>
                                        <p:tgtEl>
                                          <p:spTgt spid="7171">
                                            <p:txEl>
                                              <p:pRg st="15" end="15"/>
                                            </p:txEl>
                                          </p:spTgt>
                                        </p:tgtEl>
                                        <p:attrNameLst>
                                          <p:attrName>style.visibility</p:attrName>
                                        </p:attrNameLst>
                                      </p:cBhvr>
                                      <p:to>
                                        <p:strVal val="visible"/>
                                      </p:to>
                                    </p:set>
                                    <p:animEffect transition="in" filter="fade">
                                      <p:cBhvr>
                                        <p:cTn id="98" dur="1000"/>
                                        <p:tgtEl>
                                          <p:spTgt spid="7171">
                                            <p:txEl>
                                              <p:pRg st="15" end="15"/>
                                            </p:txEl>
                                          </p:spTgt>
                                        </p:tgtEl>
                                      </p:cBhvr>
                                    </p:animEffect>
                                    <p:anim calcmode="lin" valueType="num">
                                      <p:cBhvr>
                                        <p:cTn id="99" dur="1000" fill="hold"/>
                                        <p:tgtEl>
                                          <p:spTgt spid="7171">
                                            <p:txEl>
                                              <p:pRg st="15" end="15"/>
                                            </p:txEl>
                                          </p:spTgt>
                                        </p:tgtEl>
                                        <p:attrNameLst>
                                          <p:attrName>ppt_x</p:attrName>
                                        </p:attrNameLst>
                                      </p:cBhvr>
                                      <p:tavLst>
                                        <p:tav tm="0">
                                          <p:val>
                                            <p:strVal val="#ppt_x"/>
                                          </p:val>
                                        </p:tav>
                                        <p:tav tm="100000">
                                          <p:val>
                                            <p:strVal val="#ppt_x"/>
                                          </p:val>
                                        </p:tav>
                                      </p:tavLst>
                                    </p:anim>
                                    <p:anim calcmode="lin" valueType="num">
                                      <p:cBhvr>
                                        <p:cTn id="100" dur="1000" fill="hold"/>
                                        <p:tgtEl>
                                          <p:spTgt spid="7171">
                                            <p:txEl>
                                              <p:pRg st="15" end="15"/>
                                            </p:txEl>
                                          </p:spTgt>
                                        </p:tgtEl>
                                        <p:attrNameLst>
                                          <p:attrName>ppt_y</p:attrName>
                                        </p:attrNameLst>
                                      </p:cBhvr>
                                      <p:tavLst>
                                        <p:tav tm="0">
                                          <p:val>
                                            <p:strVal val="#ppt_y+.1"/>
                                          </p:val>
                                        </p:tav>
                                        <p:tav tm="100000">
                                          <p:val>
                                            <p:strVal val="#ppt_y"/>
                                          </p:val>
                                        </p:tav>
                                      </p:tavLst>
                                    </p:anim>
                                  </p:childTnLst>
                                </p:cTn>
                              </p:par>
                            </p:childTnLst>
                          </p:cTn>
                        </p:par>
                      </p:childTnLst>
                    </p:cTn>
                  </p:par>
                  <p:par>
                    <p:cTn id="101" fill="hold">
                      <p:stCondLst>
                        <p:cond delay="indefinite"/>
                      </p:stCondLst>
                      <p:childTnLst>
                        <p:par>
                          <p:cTn id="102" fill="hold">
                            <p:stCondLst>
                              <p:cond delay="0"/>
                            </p:stCondLst>
                            <p:childTnLst>
                              <p:par>
                                <p:cTn id="103" presetID="42" presetClass="entr" presetSubtype="0" fill="hold" nodeType="clickEffect">
                                  <p:stCondLst>
                                    <p:cond delay="0"/>
                                  </p:stCondLst>
                                  <p:childTnLst>
                                    <p:set>
                                      <p:cBhvr>
                                        <p:cTn id="104" dur="1" fill="hold">
                                          <p:stCondLst>
                                            <p:cond delay="0"/>
                                          </p:stCondLst>
                                        </p:cTn>
                                        <p:tgtEl>
                                          <p:spTgt spid="7171">
                                            <p:txEl>
                                              <p:pRg st="17" end="17"/>
                                            </p:txEl>
                                          </p:spTgt>
                                        </p:tgtEl>
                                        <p:attrNameLst>
                                          <p:attrName>style.visibility</p:attrName>
                                        </p:attrNameLst>
                                      </p:cBhvr>
                                      <p:to>
                                        <p:strVal val="visible"/>
                                      </p:to>
                                    </p:set>
                                    <p:animEffect transition="in" filter="fade">
                                      <p:cBhvr>
                                        <p:cTn id="105" dur="1000"/>
                                        <p:tgtEl>
                                          <p:spTgt spid="7171">
                                            <p:txEl>
                                              <p:pRg st="17" end="17"/>
                                            </p:txEl>
                                          </p:spTgt>
                                        </p:tgtEl>
                                      </p:cBhvr>
                                    </p:animEffect>
                                    <p:anim calcmode="lin" valueType="num">
                                      <p:cBhvr>
                                        <p:cTn id="106" dur="1000" fill="hold"/>
                                        <p:tgtEl>
                                          <p:spTgt spid="7171">
                                            <p:txEl>
                                              <p:pRg st="17" end="17"/>
                                            </p:txEl>
                                          </p:spTgt>
                                        </p:tgtEl>
                                        <p:attrNameLst>
                                          <p:attrName>ppt_x</p:attrName>
                                        </p:attrNameLst>
                                      </p:cBhvr>
                                      <p:tavLst>
                                        <p:tav tm="0">
                                          <p:val>
                                            <p:strVal val="#ppt_x"/>
                                          </p:val>
                                        </p:tav>
                                        <p:tav tm="100000">
                                          <p:val>
                                            <p:strVal val="#ppt_x"/>
                                          </p:val>
                                        </p:tav>
                                      </p:tavLst>
                                    </p:anim>
                                    <p:anim calcmode="lin" valueType="num">
                                      <p:cBhvr>
                                        <p:cTn id="107" dur="1000" fill="hold"/>
                                        <p:tgtEl>
                                          <p:spTgt spid="7171">
                                            <p:txEl>
                                              <p:pRg st="17" end="17"/>
                                            </p:txEl>
                                          </p:spTgt>
                                        </p:tgtEl>
                                        <p:attrNameLst>
                                          <p:attrName>ppt_y</p:attrName>
                                        </p:attrNameLst>
                                      </p:cBhvr>
                                      <p:tavLst>
                                        <p:tav tm="0">
                                          <p:val>
                                            <p:strVal val="#ppt_y+.1"/>
                                          </p:val>
                                        </p:tav>
                                        <p:tav tm="100000">
                                          <p:val>
                                            <p:strVal val="#ppt_y"/>
                                          </p:val>
                                        </p:tav>
                                      </p:tavLst>
                                    </p:anim>
                                  </p:childTnLst>
                                </p:cTn>
                              </p:par>
                            </p:childTnLst>
                          </p:cTn>
                        </p:par>
                      </p:childTnLst>
                    </p:cTn>
                  </p:par>
                  <p:par>
                    <p:cTn id="108" fill="hold">
                      <p:stCondLst>
                        <p:cond delay="indefinite"/>
                      </p:stCondLst>
                      <p:childTnLst>
                        <p:par>
                          <p:cTn id="109" fill="hold">
                            <p:stCondLst>
                              <p:cond delay="0"/>
                            </p:stCondLst>
                            <p:childTnLst>
                              <p:par>
                                <p:cTn id="110" presetID="42" presetClass="entr" presetSubtype="0" fill="hold" nodeType="clickEffect">
                                  <p:stCondLst>
                                    <p:cond delay="0"/>
                                  </p:stCondLst>
                                  <p:childTnLst>
                                    <p:set>
                                      <p:cBhvr>
                                        <p:cTn id="111" dur="1" fill="hold">
                                          <p:stCondLst>
                                            <p:cond delay="0"/>
                                          </p:stCondLst>
                                        </p:cTn>
                                        <p:tgtEl>
                                          <p:spTgt spid="7171">
                                            <p:txEl>
                                              <p:pRg st="18" end="18"/>
                                            </p:txEl>
                                          </p:spTgt>
                                        </p:tgtEl>
                                        <p:attrNameLst>
                                          <p:attrName>style.visibility</p:attrName>
                                        </p:attrNameLst>
                                      </p:cBhvr>
                                      <p:to>
                                        <p:strVal val="visible"/>
                                      </p:to>
                                    </p:set>
                                    <p:animEffect transition="in" filter="fade">
                                      <p:cBhvr>
                                        <p:cTn id="112" dur="1000"/>
                                        <p:tgtEl>
                                          <p:spTgt spid="7171">
                                            <p:txEl>
                                              <p:pRg st="18" end="18"/>
                                            </p:txEl>
                                          </p:spTgt>
                                        </p:tgtEl>
                                      </p:cBhvr>
                                    </p:animEffect>
                                    <p:anim calcmode="lin" valueType="num">
                                      <p:cBhvr>
                                        <p:cTn id="113" dur="1000" fill="hold"/>
                                        <p:tgtEl>
                                          <p:spTgt spid="7171">
                                            <p:txEl>
                                              <p:pRg st="18" end="18"/>
                                            </p:txEl>
                                          </p:spTgt>
                                        </p:tgtEl>
                                        <p:attrNameLst>
                                          <p:attrName>ppt_x</p:attrName>
                                        </p:attrNameLst>
                                      </p:cBhvr>
                                      <p:tavLst>
                                        <p:tav tm="0">
                                          <p:val>
                                            <p:strVal val="#ppt_x"/>
                                          </p:val>
                                        </p:tav>
                                        <p:tav tm="100000">
                                          <p:val>
                                            <p:strVal val="#ppt_x"/>
                                          </p:val>
                                        </p:tav>
                                      </p:tavLst>
                                    </p:anim>
                                    <p:anim calcmode="lin" valueType="num">
                                      <p:cBhvr>
                                        <p:cTn id="114" dur="1000" fill="hold"/>
                                        <p:tgtEl>
                                          <p:spTgt spid="7171">
                                            <p:txEl>
                                              <p:pRg st="18" end="18"/>
                                            </p:txEl>
                                          </p:spTgt>
                                        </p:tgtEl>
                                        <p:attrNameLst>
                                          <p:attrName>ppt_y</p:attrName>
                                        </p:attrNameLst>
                                      </p:cBhvr>
                                      <p:tavLst>
                                        <p:tav tm="0">
                                          <p:val>
                                            <p:strVal val="#ppt_y+.1"/>
                                          </p:val>
                                        </p:tav>
                                        <p:tav tm="100000">
                                          <p:val>
                                            <p:strVal val="#ppt_y"/>
                                          </p:val>
                                        </p:tav>
                                      </p:tavLst>
                                    </p:anim>
                                  </p:childTnLst>
                                </p:cTn>
                              </p:par>
                            </p:childTnLst>
                          </p:cTn>
                        </p:par>
                      </p:childTnLst>
                    </p:cTn>
                  </p:par>
                  <p:par>
                    <p:cTn id="115" fill="hold">
                      <p:stCondLst>
                        <p:cond delay="indefinite"/>
                      </p:stCondLst>
                      <p:childTnLst>
                        <p:par>
                          <p:cTn id="116" fill="hold">
                            <p:stCondLst>
                              <p:cond delay="0"/>
                            </p:stCondLst>
                            <p:childTnLst>
                              <p:par>
                                <p:cTn id="117" presetID="42" presetClass="entr" presetSubtype="0" fill="hold" nodeType="clickEffect">
                                  <p:stCondLst>
                                    <p:cond delay="0"/>
                                  </p:stCondLst>
                                  <p:childTnLst>
                                    <p:set>
                                      <p:cBhvr>
                                        <p:cTn id="118" dur="1" fill="hold">
                                          <p:stCondLst>
                                            <p:cond delay="0"/>
                                          </p:stCondLst>
                                        </p:cTn>
                                        <p:tgtEl>
                                          <p:spTgt spid="7171">
                                            <p:txEl>
                                              <p:pRg st="19" end="19"/>
                                            </p:txEl>
                                          </p:spTgt>
                                        </p:tgtEl>
                                        <p:attrNameLst>
                                          <p:attrName>style.visibility</p:attrName>
                                        </p:attrNameLst>
                                      </p:cBhvr>
                                      <p:to>
                                        <p:strVal val="visible"/>
                                      </p:to>
                                    </p:set>
                                    <p:animEffect transition="in" filter="fade">
                                      <p:cBhvr>
                                        <p:cTn id="119" dur="1000"/>
                                        <p:tgtEl>
                                          <p:spTgt spid="7171">
                                            <p:txEl>
                                              <p:pRg st="19" end="19"/>
                                            </p:txEl>
                                          </p:spTgt>
                                        </p:tgtEl>
                                      </p:cBhvr>
                                    </p:animEffect>
                                    <p:anim calcmode="lin" valueType="num">
                                      <p:cBhvr>
                                        <p:cTn id="120" dur="1000" fill="hold"/>
                                        <p:tgtEl>
                                          <p:spTgt spid="7171">
                                            <p:txEl>
                                              <p:pRg st="19" end="19"/>
                                            </p:txEl>
                                          </p:spTgt>
                                        </p:tgtEl>
                                        <p:attrNameLst>
                                          <p:attrName>ppt_x</p:attrName>
                                        </p:attrNameLst>
                                      </p:cBhvr>
                                      <p:tavLst>
                                        <p:tav tm="0">
                                          <p:val>
                                            <p:strVal val="#ppt_x"/>
                                          </p:val>
                                        </p:tav>
                                        <p:tav tm="100000">
                                          <p:val>
                                            <p:strVal val="#ppt_x"/>
                                          </p:val>
                                        </p:tav>
                                      </p:tavLst>
                                    </p:anim>
                                    <p:anim calcmode="lin" valueType="num">
                                      <p:cBhvr>
                                        <p:cTn id="121" dur="1000" fill="hold"/>
                                        <p:tgtEl>
                                          <p:spTgt spid="7171">
                                            <p:txEl>
                                              <p:pRg st="19" end="19"/>
                                            </p:txEl>
                                          </p:spTgt>
                                        </p:tgtEl>
                                        <p:attrNameLst>
                                          <p:attrName>ppt_y</p:attrName>
                                        </p:attrNameLst>
                                      </p:cBhvr>
                                      <p:tavLst>
                                        <p:tav tm="0">
                                          <p:val>
                                            <p:strVal val="#ppt_y+.1"/>
                                          </p:val>
                                        </p:tav>
                                        <p:tav tm="100000">
                                          <p:val>
                                            <p:strVal val="#ppt_y"/>
                                          </p:val>
                                        </p:tav>
                                      </p:tavLst>
                                    </p:anim>
                                  </p:childTnLst>
                                </p:cTn>
                              </p:par>
                            </p:childTnLst>
                          </p:cTn>
                        </p:par>
                      </p:childTnLst>
                    </p:cTn>
                  </p:par>
                  <p:par>
                    <p:cTn id="122" fill="hold">
                      <p:stCondLst>
                        <p:cond delay="indefinite"/>
                      </p:stCondLst>
                      <p:childTnLst>
                        <p:par>
                          <p:cTn id="123" fill="hold">
                            <p:stCondLst>
                              <p:cond delay="0"/>
                            </p:stCondLst>
                            <p:childTnLst>
                              <p:par>
                                <p:cTn id="124" presetID="42" presetClass="entr" presetSubtype="0" fill="hold" nodeType="clickEffect">
                                  <p:stCondLst>
                                    <p:cond delay="0"/>
                                  </p:stCondLst>
                                  <p:childTnLst>
                                    <p:set>
                                      <p:cBhvr>
                                        <p:cTn id="125" dur="1" fill="hold">
                                          <p:stCondLst>
                                            <p:cond delay="0"/>
                                          </p:stCondLst>
                                        </p:cTn>
                                        <p:tgtEl>
                                          <p:spTgt spid="7171">
                                            <p:txEl>
                                              <p:pRg st="20" end="20"/>
                                            </p:txEl>
                                          </p:spTgt>
                                        </p:tgtEl>
                                        <p:attrNameLst>
                                          <p:attrName>style.visibility</p:attrName>
                                        </p:attrNameLst>
                                      </p:cBhvr>
                                      <p:to>
                                        <p:strVal val="visible"/>
                                      </p:to>
                                    </p:set>
                                    <p:animEffect transition="in" filter="fade">
                                      <p:cBhvr>
                                        <p:cTn id="126" dur="1000"/>
                                        <p:tgtEl>
                                          <p:spTgt spid="7171">
                                            <p:txEl>
                                              <p:pRg st="20" end="20"/>
                                            </p:txEl>
                                          </p:spTgt>
                                        </p:tgtEl>
                                      </p:cBhvr>
                                    </p:animEffect>
                                    <p:anim calcmode="lin" valueType="num">
                                      <p:cBhvr>
                                        <p:cTn id="127" dur="1000" fill="hold"/>
                                        <p:tgtEl>
                                          <p:spTgt spid="7171">
                                            <p:txEl>
                                              <p:pRg st="20" end="20"/>
                                            </p:txEl>
                                          </p:spTgt>
                                        </p:tgtEl>
                                        <p:attrNameLst>
                                          <p:attrName>ppt_x</p:attrName>
                                        </p:attrNameLst>
                                      </p:cBhvr>
                                      <p:tavLst>
                                        <p:tav tm="0">
                                          <p:val>
                                            <p:strVal val="#ppt_x"/>
                                          </p:val>
                                        </p:tav>
                                        <p:tav tm="100000">
                                          <p:val>
                                            <p:strVal val="#ppt_x"/>
                                          </p:val>
                                        </p:tav>
                                      </p:tavLst>
                                    </p:anim>
                                    <p:anim calcmode="lin" valueType="num">
                                      <p:cBhvr>
                                        <p:cTn id="128" dur="1000" fill="hold"/>
                                        <p:tgtEl>
                                          <p:spTgt spid="7171">
                                            <p:txEl>
                                              <p:pRg st="20" end="20"/>
                                            </p:txEl>
                                          </p:spTgt>
                                        </p:tgtEl>
                                        <p:attrNameLst>
                                          <p:attrName>ppt_y</p:attrName>
                                        </p:attrNameLst>
                                      </p:cBhvr>
                                      <p:tavLst>
                                        <p:tav tm="0">
                                          <p:val>
                                            <p:strVal val="#ppt_y+.1"/>
                                          </p:val>
                                        </p:tav>
                                        <p:tav tm="100000">
                                          <p:val>
                                            <p:strVal val="#ppt_y"/>
                                          </p:val>
                                        </p:tav>
                                      </p:tavLst>
                                    </p:anim>
                                  </p:childTnLst>
                                </p:cTn>
                              </p:par>
                            </p:childTnLst>
                          </p:cTn>
                        </p:par>
                      </p:childTnLst>
                    </p:cTn>
                  </p:par>
                  <p:par>
                    <p:cTn id="129" fill="hold">
                      <p:stCondLst>
                        <p:cond delay="indefinite"/>
                      </p:stCondLst>
                      <p:childTnLst>
                        <p:par>
                          <p:cTn id="130" fill="hold">
                            <p:stCondLst>
                              <p:cond delay="0"/>
                            </p:stCondLst>
                            <p:childTnLst>
                              <p:par>
                                <p:cTn id="131" presetID="42" presetClass="entr" presetSubtype="0" fill="hold" nodeType="clickEffect">
                                  <p:stCondLst>
                                    <p:cond delay="0"/>
                                  </p:stCondLst>
                                  <p:childTnLst>
                                    <p:set>
                                      <p:cBhvr>
                                        <p:cTn id="132" dur="1" fill="hold">
                                          <p:stCondLst>
                                            <p:cond delay="0"/>
                                          </p:stCondLst>
                                        </p:cTn>
                                        <p:tgtEl>
                                          <p:spTgt spid="7171">
                                            <p:txEl>
                                              <p:pRg st="21" end="21"/>
                                            </p:txEl>
                                          </p:spTgt>
                                        </p:tgtEl>
                                        <p:attrNameLst>
                                          <p:attrName>style.visibility</p:attrName>
                                        </p:attrNameLst>
                                      </p:cBhvr>
                                      <p:to>
                                        <p:strVal val="visible"/>
                                      </p:to>
                                    </p:set>
                                    <p:animEffect transition="in" filter="fade">
                                      <p:cBhvr>
                                        <p:cTn id="133" dur="1000"/>
                                        <p:tgtEl>
                                          <p:spTgt spid="7171">
                                            <p:txEl>
                                              <p:pRg st="21" end="21"/>
                                            </p:txEl>
                                          </p:spTgt>
                                        </p:tgtEl>
                                      </p:cBhvr>
                                    </p:animEffect>
                                    <p:anim calcmode="lin" valueType="num">
                                      <p:cBhvr>
                                        <p:cTn id="134" dur="1000" fill="hold"/>
                                        <p:tgtEl>
                                          <p:spTgt spid="7171">
                                            <p:txEl>
                                              <p:pRg st="21" end="21"/>
                                            </p:txEl>
                                          </p:spTgt>
                                        </p:tgtEl>
                                        <p:attrNameLst>
                                          <p:attrName>ppt_x</p:attrName>
                                        </p:attrNameLst>
                                      </p:cBhvr>
                                      <p:tavLst>
                                        <p:tav tm="0">
                                          <p:val>
                                            <p:strVal val="#ppt_x"/>
                                          </p:val>
                                        </p:tav>
                                        <p:tav tm="100000">
                                          <p:val>
                                            <p:strVal val="#ppt_x"/>
                                          </p:val>
                                        </p:tav>
                                      </p:tavLst>
                                    </p:anim>
                                    <p:anim calcmode="lin" valueType="num">
                                      <p:cBhvr>
                                        <p:cTn id="135" dur="1000" fill="hold"/>
                                        <p:tgtEl>
                                          <p:spTgt spid="7171">
                                            <p:txEl>
                                              <p:pRg st="21" end="21"/>
                                            </p:txEl>
                                          </p:spTgt>
                                        </p:tgtEl>
                                        <p:attrNameLst>
                                          <p:attrName>ppt_y</p:attrName>
                                        </p:attrNameLst>
                                      </p:cBhvr>
                                      <p:tavLst>
                                        <p:tav tm="0">
                                          <p:val>
                                            <p:strVal val="#ppt_y+.1"/>
                                          </p:val>
                                        </p:tav>
                                        <p:tav tm="100000">
                                          <p:val>
                                            <p:strVal val="#ppt_y"/>
                                          </p:val>
                                        </p:tav>
                                      </p:tavLst>
                                    </p:anim>
                                  </p:childTnLst>
                                </p:cTn>
                              </p:par>
                            </p:childTnLst>
                          </p:cTn>
                        </p:par>
                      </p:childTnLst>
                    </p:cTn>
                  </p:par>
                  <p:par>
                    <p:cTn id="136" fill="hold">
                      <p:stCondLst>
                        <p:cond delay="indefinite"/>
                      </p:stCondLst>
                      <p:childTnLst>
                        <p:par>
                          <p:cTn id="137" fill="hold">
                            <p:stCondLst>
                              <p:cond delay="0"/>
                            </p:stCondLst>
                            <p:childTnLst>
                              <p:par>
                                <p:cTn id="138" presetID="42" presetClass="entr" presetSubtype="0" fill="hold" nodeType="clickEffect">
                                  <p:stCondLst>
                                    <p:cond delay="0"/>
                                  </p:stCondLst>
                                  <p:childTnLst>
                                    <p:set>
                                      <p:cBhvr>
                                        <p:cTn id="139" dur="1" fill="hold">
                                          <p:stCondLst>
                                            <p:cond delay="0"/>
                                          </p:stCondLst>
                                        </p:cTn>
                                        <p:tgtEl>
                                          <p:spTgt spid="7171">
                                            <p:txEl>
                                              <p:pRg st="23" end="23"/>
                                            </p:txEl>
                                          </p:spTgt>
                                        </p:tgtEl>
                                        <p:attrNameLst>
                                          <p:attrName>style.visibility</p:attrName>
                                        </p:attrNameLst>
                                      </p:cBhvr>
                                      <p:to>
                                        <p:strVal val="visible"/>
                                      </p:to>
                                    </p:set>
                                    <p:animEffect transition="in" filter="fade">
                                      <p:cBhvr>
                                        <p:cTn id="140" dur="1000"/>
                                        <p:tgtEl>
                                          <p:spTgt spid="7171">
                                            <p:txEl>
                                              <p:pRg st="23" end="23"/>
                                            </p:txEl>
                                          </p:spTgt>
                                        </p:tgtEl>
                                      </p:cBhvr>
                                    </p:animEffect>
                                    <p:anim calcmode="lin" valueType="num">
                                      <p:cBhvr>
                                        <p:cTn id="141" dur="1000" fill="hold"/>
                                        <p:tgtEl>
                                          <p:spTgt spid="7171">
                                            <p:txEl>
                                              <p:pRg st="23" end="23"/>
                                            </p:txEl>
                                          </p:spTgt>
                                        </p:tgtEl>
                                        <p:attrNameLst>
                                          <p:attrName>ppt_x</p:attrName>
                                        </p:attrNameLst>
                                      </p:cBhvr>
                                      <p:tavLst>
                                        <p:tav tm="0">
                                          <p:val>
                                            <p:strVal val="#ppt_x"/>
                                          </p:val>
                                        </p:tav>
                                        <p:tav tm="100000">
                                          <p:val>
                                            <p:strVal val="#ppt_x"/>
                                          </p:val>
                                        </p:tav>
                                      </p:tavLst>
                                    </p:anim>
                                    <p:anim calcmode="lin" valueType="num">
                                      <p:cBhvr>
                                        <p:cTn id="142" dur="1000" fill="hold"/>
                                        <p:tgtEl>
                                          <p:spTgt spid="7171">
                                            <p:txEl>
                                              <p:pRg st="23" end="23"/>
                                            </p:txEl>
                                          </p:spTgt>
                                        </p:tgtEl>
                                        <p:attrNameLst>
                                          <p:attrName>ppt_y</p:attrName>
                                        </p:attrNameLst>
                                      </p:cBhvr>
                                      <p:tavLst>
                                        <p:tav tm="0">
                                          <p:val>
                                            <p:strVal val="#ppt_y+.1"/>
                                          </p:val>
                                        </p:tav>
                                        <p:tav tm="100000">
                                          <p:val>
                                            <p:strVal val="#ppt_y"/>
                                          </p:val>
                                        </p:tav>
                                      </p:tavLst>
                                    </p:anim>
                                  </p:childTnLst>
                                </p:cTn>
                              </p:par>
                            </p:childTnLst>
                          </p:cTn>
                        </p:par>
                      </p:childTnLst>
                    </p:cTn>
                  </p:par>
                  <p:par>
                    <p:cTn id="143" fill="hold">
                      <p:stCondLst>
                        <p:cond delay="indefinite"/>
                      </p:stCondLst>
                      <p:childTnLst>
                        <p:par>
                          <p:cTn id="144" fill="hold">
                            <p:stCondLst>
                              <p:cond delay="0"/>
                            </p:stCondLst>
                            <p:childTnLst>
                              <p:par>
                                <p:cTn id="145" presetID="42" presetClass="entr" presetSubtype="0" fill="hold" nodeType="clickEffect">
                                  <p:stCondLst>
                                    <p:cond delay="0"/>
                                  </p:stCondLst>
                                  <p:childTnLst>
                                    <p:set>
                                      <p:cBhvr>
                                        <p:cTn id="146" dur="1" fill="hold">
                                          <p:stCondLst>
                                            <p:cond delay="0"/>
                                          </p:stCondLst>
                                        </p:cTn>
                                        <p:tgtEl>
                                          <p:spTgt spid="7171">
                                            <p:txEl>
                                              <p:pRg st="24" end="24"/>
                                            </p:txEl>
                                          </p:spTgt>
                                        </p:tgtEl>
                                        <p:attrNameLst>
                                          <p:attrName>style.visibility</p:attrName>
                                        </p:attrNameLst>
                                      </p:cBhvr>
                                      <p:to>
                                        <p:strVal val="visible"/>
                                      </p:to>
                                    </p:set>
                                    <p:animEffect transition="in" filter="fade">
                                      <p:cBhvr>
                                        <p:cTn id="147" dur="1000"/>
                                        <p:tgtEl>
                                          <p:spTgt spid="7171">
                                            <p:txEl>
                                              <p:pRg st="24" end="24"/>
                                            </p:txEl>
                                          </p:spTgt>
                                        </p:tgtEl>
                                      </p:cBhvr>
                                    </p:animEffect>
                                    <p:anim calcmode="lin" valueType="num">
                                      <p:cBhvr>
                                        <p:cTn id="148" dur="1000" fill="hold"/>
                                        <p:tgtEl>
                                          <p:spTgt spid="7171">
                                            <p:txEl>
                                              <p:pRg st="24" end="24"/>
                                            </p:txEl>
                                          </p:spTgt>
                                        </p:tgtEl>
                                        <p:attrNameLst>
                                          <p:attrName>ppt_x</p:attrName>
                                        </p:attrNameLst>
                                      </p:cBhvr>
                                      <p:tavLst>
                                        <p:tav tm="0">
                                          <p:val>
                                            <p:strVal val="#ppt_x"/>
                                          </p:val>
                                        </p:tav>
                                        <p:tav tm="100000">
                                          <p:val>
                                            <p:strVal val="#ppt_x"/>
                                          </p:val>
                                        </p:tav>
                                      </p:tavLst>
                                    </p:anim>
                                    <p:anim calcmode="lin" valueType="num">
                                      <p:cBhvr>
                                        <p:cTn id="149" dur="1000" fill="hold"/>
                                        <p:tgtEl>
                                          <p:spTgt spid="7171">
                                            <p:txEl>
                                              <p:pRg st="24" end="24"/>
                                            </p:txEl>
                                          </p:spTgt>
                                        </p:tgtEl>
                                        <p:attrNameLst>
                                          <p:attrName>ppt_y</p:attrName>
                                        </p:attrNameLst>
                                      </p:cBhvr>
                                      <p:tavLst>
                                        <p:tav tm="0">
                                          <p:val>
                                            <p:strVal val="#ppt_y+.1"/>
                                          </p:val>
                                        </p:tav>
                                        <p:tav tm="100000">
                                          <p:val>
                                            <p:strVal val="#ppt_y"/>
                                          </p:val>
                                        </p:tav>
                                      </p:tavLst>
                                    </p:anim>
                                  </p:childTnLst>
                                </p:cTn>
                              </p:par>
                            </p:childTnLst>
                          </p:cTn>
                        </p:par>
                      </p:childTnLst>
                    </p:cTn>
                  </p:par>
                  <p:par>
                    <p:cTn id="150" fill="hold">
                      <p:stCondLst>
                        <p:cond delay="indefinite"/>
                      </p:stCondLst>
                      <p:childTnLst>
                        <p:par>
                          <p:cTn id="151" fill="hold">
                            <p:stCondLst>
                              <p:cond delay="0"/>
                            </p:stCondLst>
                            <p:childTnLst>
                              <p:par>
                                <p:cTn id="152" presetID="42" presetClass="entr" presetSubtype="0" fill="hold" nodeType="clickEffect">
                                  <p:stCondLst>
                                    <p:cond delay="0"/>
                                  </p:stCondLst>
                                  <p:childTnLst>
                                    <p:set>
                                      <p:cBhvr>
                                        <p:cTn id="153" dur="1" fill="hold">
                                          <p:stCondLst>
                                            <p:cond delay="0"/>
                                          </p:stCondLst>
                                        </p:cTn>
                                        <p:tgtEl>
                                          <p:spTgt spid="7171">
                                            <p:txEl>
                                              <p:pRg st="26" end="26"/>
                                            </p:txEl>
                                          </p:spTgt>
                                        </p:tgtEl>
                                        <p:attrNameLst>
                                          <p:attrName>style.visibility</p:attrName>
                                        </p:attrNameLst>
                                      </p:cBhvr>
                                      <p:to>
                                        <p:strVal val="visible"/>
                                      </p:to>
                                    </p:set>
                                    <p:animEffect transition="in" filter="fade">
                                      <p:cBhvr>
                                        <p:cTn id="154" dur="1000"/>
                                        <p:tgtEl>
                                          <p:spTgt spid="7171">
                                            <p:txEl>
                                              <p:pRg st="26" end="26"/>
                                            </p:txEl>
                                          </p:spTgt>
                                        </p:tgtEl>
                                      </p:cBhvr>
                                    </p:animEffect>
                                    <p:anim calcmode="lin" valueType="num">
                                      <p:cBhvr>
                                        <p:cTn id="155" dur="1000" fill="hold"/>
                                        <p:tgtEl>
                                          <p:spTgt spid="7171">
                                            <p:txEl>
                                              <p:pRg st="26" end="26"/>
                                            </p:txEl>
                                          </p:spTgt>
                                        </p:tgtEl>
                                        <p:attrNameLst>
                                          <p:attrName>ppt_x</p:attrName>
                                        </p:attrNameLst>
                                      </p:cBhvr>
                                      <p:tavLst>
                                        <p:tav tm="0">
                                          <p:val>
                                            <p:strVal val="#ppt_x"/>
                                          </p:val>
                                        </p:tav>
                                        <p:tav tm="100000">
                                          <p:val>
                                            <p:strVal val="#ppt_x"/>
                                          </p:val>
                                        </p:tav>
                                      </p:tavLst>
                                    </p:anim>
                                    <p:anim calcmode="lin" valueType="num">
                                      <p:cBhvr>
                                        <p:cTn id="156" dur="1000" fill="hold"/>
                                        <p:tgtEl>
                                          <p:spTgt spid="7171">
                                            <p:txEl>
                                              <p:pRg st="26" end="26"/>
                                            </p:txEl>
                                          </p:spTgt>
                                        </p:tgtEl>
                                        <p:attrNameLst>
                                          <p:attrName>ppt_y</p:attrName>
                                        </p:attrNameLst>
                                      </p:cBhvr>
                                      <p:tavLst>
                                        <p:tav tm="0">
                                          <p:val>
                                            <p:strVal val="#ppt_y+.1"/>
                                          </p:val>
                                        </p:tav>
                                        <p:tav tm="100000">
                                          <p:val>
                                            <p:strVal val="#ppt_y"/>
                                          </p:val>
                                        </p:tav>
                                      </p:tavLst>
                                    </p:anim>
                                  </p:childTnLst>
                                </p:cTn>
                              </p:par>
                            </p:childTnLst>
                          </p:cTn>
                        </p:par>
                      </p:childTnLst>
                    </p:cTn>
                  </p:par>
                  <p:par>
                    <p:cTn id="157" fill="hold">
                      <p:stCondLst>
                        <p:cond delay="indefinite"/>
                      </p:stCondLst>
                      <p:childTnLst>
                        <p:par>
                          <p:cTn id="158" fill="hold">
                            <p:stCondLst>
                              <p:cond delay="0"/>
                            </p:stCondLst>
                            <p:childTnLst>
                              <p:par>
                                <p:cTn id="159" presetID="42" presetClass="entr" presetSubtype="0" fill="hold" nodeType="clickEffect">
                                  <p:stCondLst>
                                    <p:cond delay="0"/>
                                  </p:stCondLst>
                                  <p:childTnLst>
                                    <p:set>
                                      <p:cBhvr>
                                        <p:cTn id="160" dur="1" fill="hold">
                                          <p:stCondLst>
                                            <p:cond delay="0"/>
                                          </p:stCondLst>
                                        </p:cTn>
                                        <p:tgtEl>
                                          <p:spTgt spid="7171">
                                            <p:txEl>
                                              <p:pRg st="28" end="28"/>
                                            </p:txEl>
                                          </p:spTgt>
                                        </p:tgtEl>
                                        <p:attrNameLst>
                                          <p:attrName>style.visibility</p:attrName>
                                        </p:attrNameLst>
                                      </p:cBhvr>
                                      <p:to>
                                        <p:strVal val="visible"/>
                                      </p:to>
                                    </p:set>
                                    <p:animEffect transition="in" filter="fade">
                                      <p:cBhvr>
                                        <p:cTn id="161" dur="1000"/>
                                        <p:tgtEl>
                                          <p:spTgt spid="7171">
                                            <p:txEl>
                                              <p:pRg st="28" end="28"/>
                                            </p:txEl>
                                          </p:spTgt>
                                        </p:tgtEl>
                                      </p:cBhvr>
                                    </p:animEffect>
                                    <p:anim calcmode="lin" valueType="num">
                                      <p:cBhvr>
                                        <p:cTn id="162" dur="1000" fill="hold"/>
                                        <p:tgtEl>
                                          <p:spTgt spid="7171">
                                            <p:txEl>
                                              <p:pRg st="28" end="28"/>
                                            </p:txEl>
                                          </p:spTgt>
                                        </p:tgtEl>
                                        <p:attrNameLst>
                                          <p:attrName>ppt_x</p:attrName>
                                        </p:attrNameLst>
                                      </p:cBhvr>
                                      <p:tavLst>
                                        <p:tav tm="0">
                                          <p:val>
                                            <p:strVal val="#ppt_x"/>
                                          </p:val>
                                        </p:tav>
                                        <p:tav tm="100000">
                                          <p:val>
                                            <p:strVal val="#ppt_x"/>
                                          </p:val>
                                        </p:tav>
                                      </p:tavLst>
                                    </p:anim>
                                    <p:anim calcmode="lin" valueType="num">
                                      <p:cBhvr>
                                        <p:cTn id="163" dur="1000" fill="hold"/>
                                        <p:tgtEl>
                                          <p:spTgt spid="7171">
                                            <p:txEl>
                                              <p:pRg st="28" end="2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bg>
      <p:bgPr>
        <a:solidFill>
          <a:schemeClr val="bg1">
            <a:lumMod val="50000"/>
          </a:schemeClr>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4000" b="1" i="1" dirty="0">
                <a:effectLst>
                  <a:outerShdw blurRad="38100" dist="38100" dir="2700000" algn="tl">
                    <a:srgbClr val="000000"/>
                  </a:outerShdw>
                </a:effectLst>
              </a:rPr>
              <a:t>How do we deal with this culture on homosexuality?</a:t>
            </a:r>
          </a:p>
        </p:txBody>
      </p:sp>
      <p:sp>
        <p:nvSpPr>
          <p:cNvPr id="7171" name="Rectangle 3"/>
          <p:cNvSpPr>
            <a:spLocks noGrp="1" noChangeArrowheads="1"/>
          </p:cNvSpPr>
          <p:nvPr>
            <p:ph type="body" idx="1"/>
          </p:nvPr>
        </p:nvSpPr>
        <p:spPr/>
        <p:txBody>
          <a:bodyPr/>
          <a:lstStyle/>
          <a:p>
            <a:r>
              <a:rPr lang="en-US" altLang="en-US" sz="4000" dirty="0">
                <a:effectLst>
                  <a:outerShdw blurRad="38100" dist="38100" dir="2700000" algn="tl">
                    <a:srgbClr val="000000"/>
                  </a:outerShdw>
                </a:effectLst>
              </a:rPr>
              <a:t>- </a:t>
            </a:r>
            <a:r>
              <a:rPr lang="en-US" altLang="en-US" sz="4000" b="1" u="sng" dirty="0">
                <a:effectLst>
                  <a:outerShdw blurRad="38100" dist="38100" dir="2700000" algn="tl">
                    <a:srgbClr val="000000"/>
                  </a:outerShdw>
                </a:effectLst>
              </a:rPr>
              <a:t>My Response</a:t>
            </a:r>
            <a:r>
              <a:rPr lang="en-US" altLang="en-US" sz="4000" dirty="0">
                <a:effectLst>
                  <a:outerShdw blurRad="38100" dist="38100" dir="2700000" algn="tl">
                    <a:srgbClr val="000000"/>
                  </a:outerShdw>
                </a:effectLst>
              </a:rPr>
              <a:t>: - “..Seth, I am assuming we agree on the following question, but I would like to ask it for clarity in this discussion. What should the Christian's attitude be towards the practicing homosexual? Should we tell them to repent? If so, what should he repent of?”</a:t>
            </a:r>
          </a:p>
        </p:txBody>
      </p:sp>
    </p:spTree>
    <p:extLst>
      <p:ext uri="{BB962C8B-B14F-4D97-AF65-F5344CB8AC3E}">
        <p14:creationId xmlns:p14="http://schemas.microsoft.com/office/powerpoint/2010/main" val="2584204059"/>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1.xml><?xml version="1.0" encoding="utf-8"?>
<p:sld xmlns:a="http://schemas.openxmlformats.org/drawingml/2006/main" xmlns:r="http://schemas.openxmlformats.org/officeDocument/2006/relationships" xmlns:p="http://schemas.openxmlformats.org/presentationml/2006/main">
  <p:cSld>
    <p:bg>
      <p:bgPr>
        <a:solidFill>
          <a:schemeClr val="bg1">
            <a:lumMod val="50000"/>
          </a:schemeClr>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4000" b="1" i="1" dirty="0">
                <a:effectLst>
                  <a:outerShdw blurRad="38100" dist="38100" dir="2700000" algn="tl">
                    <a:srgbClr val="000000"/>
                  </a:outerShdw>
                </a:effectLst>
              </a:rPr>
              <a:t>How do we deal with this culture on homosexuality?</a:t>
            </a:r>
          </a:p>
        </p:txBody>
      </p:sp>
      <p:sp>
        <p:nvSpPr>
          <p:cNvPr id="7171" name="Rectangle 3"/>
          <p:cNvSpPr>
            <a:spLocks noGrp="1" noChangeArrowheads="1"/>
          </p:cNvSpPr>
          <p:nvPr>
            <p:ph type="body" idx="1"/>
          </p:nvPr>
        </p:nvSpPr>
        <p:spPr/>
        <p:txBody>
          <a:bodyPr/>
          <a:lstStyle/>
          <a:p>
            <a:r>
              <a:rPr lang="en-US" altLang="en-US" sz="4000" dirty="0">
                <a:effectLst>
                  <a:outerShdw blurRad="38100" dist="38100" dir="2700000" algn="tl">
                    <a:srgbClr val="000000"/>
                  </a:outerShdw>
                </a:effectLst>
              </a:rPr>
              <a:t>Is the practice of homosexual sex </a:t>
            </a:r>
            <a:r>
              <a:rPr lang="en-US" altLang="en-US" sz="4000" i="1" u="sng" dirty="0">
                <a:effectLst>
                  <a:outerShdw blurRad="38100" dist="38100" dir="2700000" algn="tl">
                    <a:srgbClr val="000000"/>
                  </a:outerShdw>
                </a:effectLst>
              </a:rPr>
              <a:t>a sin</a:t>
            </a:r>
            <a:r>
              <a:rPr lang="en-US" altLang="en-US" sz="4000" dirty="0">
                <a:effectLst>
                  <a:outerShdw blurRad="38100" dist="38100" dir="2700000" algn="tl">
                    <a:srgbClr val="000000"/>
                  </a:outerShdw>
                </a:effectLst>
              </a:rPr>
              <a:t>? </a:t>
            </a:r>
            <a:br>
              <a:rPr lang="en-US" altLang="en-US" sz="4000" dirty="0">
                <a:effectLst>
                  <a:outerShdw blurRad="38100" dist="38100" dir="2700000" algn="tl">
                    <a:srgbClr val="000000"/>
                  </a:outerShdw>
                </a:effectLst>
              </a:rPr>
            </a:br>
            <a:r>
              <a:rPr lang="en-US" altLang="en-US" sz="4000" b="1" dirty="0">
                <a:effectLst>
                  <a:outerShdw blurRad="38100" dist="38100" dir="2700000" algn="tl">
                    <a:srgbClr val="000000"/>
                  </a:outerShdw>
                </a:effectLst>
              </a:rPr>
              <a:t>(1 Cor 6:9-11; Rom 1:24-28)</a:t>
            </a:r>
            <a:endParaRPr lang="en-US" altLang="en-US" sz="4000" dirty="0">
              <a:effectLst>
                <a:outerShdw blurRad="38100" dist="38100" dir="2700000" algn="tl">
                  <a:srgbClr val="000000"/>
                </a:outerShdw>
              </a:effectLst>
            </a:endParaRPr>
          </a:p>
        </p:txBody>
      </p:sp>
    </p:spTree>
    <p:extLst>
      <p:ext uri="{BB962C8B-B14F-4D97-AF65-F5344CB8AC3E}">
        <p14:creationId xmlns:p14="http://schemas.microsoft.com/office/powerpoint/2010/main" val="195564915"/>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2.xml><?xml version="1.0" encoding="utf-8"?>
<p:sld xmlns:a="http://schemas.openxmlformats.org/drawingml/2006/main" xmlns:r="http://schemas.openxmlformats.org/officeDocument/2006/relationships" xmlns:p="http://schemas.openxmlformats.org/presentationml/2006/main">
  <p:cSld>
    <p:bg>
      <p:bgPr>
        <a:solidFill>
          <a:schemeClr val="bg1">
            <a:lumMod val="50000"/>
          </a:schemeClr>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4000" b="1" i="1" dirty="0">
                <a:effectLst>
                  <a:outerShdw blurRad="38100" dist="38100" dir="2700000" algn="tl">
                    <a:srgbClr val="000000"/>
                  </a:outerShdw>
                </a:effectLst>
              </a:rPr>
              <a:t>How do we deal with this culture on homosexuality?</a:t>
            </a:r>
          </a:p>
        </p:txBody>
      </p:sp>
      <p:sp>
        <p:nvSpPr>
          <p:cNvPr id="7171" name="Rectangle 3"/>
          <p:cNvSpPr>
            <a:spLocks noGrp="1" noChangeArrowheads="1"/>
          </p:cNvSpPr>
          <p:nvPr>
            <p:ph type="body" idx="1"/>
          </p:nvPr>
        </p:nvSpPr>
        <p:spPr/>
        <p:txBody>
          <a:bodyPr/>
          <a:lstStyle/>
          <a:p>
            <a:r>
              <a:rPr lang="en-US" altLang="en-US" sz="4000" b="1" u="sng" dirty="0">
                <a:effectLst>
                  <a:outerShdw blurRad="38100" dist="38100" dir="2700000" algn="tl">
                    <a:srgbClr val="000000"/>
                  </a:outerShdw>
                </a:effectLst>
              </a:rPr>
              <a:t>1 Corinthians 6:9-11</a:t>
            </a:r>
            <a:r>
              <a:rPr lang="en-US" altLang="en-US" sz="4000" dirty="0">
                <a:effectLst>
                  <a:outerShdw blurRad="38100" dist="38100" dir="2700000" algn="tl">
                    <a:srgbClr val="000000"/>
                  </a:outerShdw>
                </a:effectLst>
              </a:rPr>
              <a:t> - Do you not know that the unrighteous will not inherit the kingdom of God? Do not be deceived. Neither fornicators, nor idolaters, nor adulterers, </a:t>
            </a:r>
            <a:r>
              <a:rPr lang="en-US" altLang="en-US" sz="4000" u="sng" dirty="0">
                <a:effectLst>
                  <a:outerShdw blurRad="38100" dist="38100" dir="2700000" algn="tl">
                    <a:srgbClr val="000000"/>
                  </a:outerShdw>
                </a:effectLst>
              </a:rPr>
              <a:t>nor homosexuals, nor sodomites</a:t>
            </a:r>
            <a:r>
              <a:rPr lang="en-US" altLang="en-US" sz="4000" dirty="0">
                <a:effectLst>
                  <a:outerShdw blurRad="38100" dist="38100" dir="2700000" algn="tl">
                    <a:srgbClr val="000000"/>
                  </a:outerShdw>
                </a:effectLst>
              </a:rPr>
              <a:t>,  10 nor thieves, nor covetous, nor drunkards, nor revilers, nor extortioners </a:t>
            </a:r>
            <a:r>
              <a:rPr lang="en-US" altLang="en-US" sz="4000" u="sng" dirty="0">
                <a:effectLst>
                  <a:outerShdw blurRad="38100" dist="38100" dir="2700000" algn="tl">
                    <a:srgbClr val="000000"/>
                  </a:outerShdw>
                </a:effectLst>
              </a:rPr>
              <a:t>will inherit the kingdom of God</a:t>
            </a:r>
            <a:r>
              <a:rPr lang="en-US" altLang="en-US" sz="4000" dirty="0">
                <a:effectLst>
                  <a:outerShdw blurRad="38100" dist="38100" dir="2700000" algn="tl">
                    <a:srgbClr val="000000"/>
                  </a:outerShdw>
                </a:effectLst>
              </a:rPr>
              <a:t>. </a:t>
            </a:r>
          </a:p>
        </p:txBody>
      </p:sp>
    </p:spTree>
    <p:extLst>
      <p:ext uri="{BB962C8B-B14F-4D97-AF65-F5344CB8AC3E}">
        <p14:creationId xmlns:p14="http://schemas.microsoft.com/office/powerpoint/2010/main" val="2035221449"/>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3.xml><?xml version="1.0" encoding="utf-8"?>
<p:sld xmlns:a="http://schemas.openxmlformats.org/drawingml/2006/main" xmlns:r="http://schemas.openxmlformats.org/officeDocument/2006/relationships" xmlns:p="http://schemas.openxmlformats.org/presentationml/2006/main">
  <p:cSld>
    <p:bg>
      <p:bgPr>
        <a:solidFill>
          <a:schemeClr val="bg1">
            <a:lumMod val="50000"/>
          </a:schemeClr>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4000" b="1" i="1" dirty="0">
                <a:effectLst>
                  <a:outerShdw blurRad="38100" dist="38100" dir="2700000" algn="tl">
                    <a:srgbClr val="000000"/>
                  </a:outerShdw>
                </a:effectLst>
              </a:rPr>
              <a:t>How do we deal with this culture on homosexuality?</a:t>
            </a:r>
          </a:p>
        </p:txBody>
      </p:sp>
      <p:sp>
        <p:nvSpPr>
          <p:cNvPr id="7171" name="Rectangle 3"/>
          <p:cNvSpPr>
            <a:spLocks noGrp="1" noChangeArrowheads="1"/>
          </p:cNvSpPr>
          <p:nvPr>
            <p:ph type="body" idx="1"/>
          </p:nvPr>
        </p:nvSpPr>
        <p:spPr/>
        <p:txBody>
          <a:bodyPr/>
          <a:lstStyle/>
          <a:p>
            <a:r>
              <a:rPr lang="en-US" altLang="en-US" sz="4000" dirty="0">
                <a:effectLst>
                  <a:outerShdw blurRad="38100" dist="38100" dir="2700000" algn="tl">
                    <a:srgbClr val="000000"/>
                  </a:outerShdw>
                </a:effectLst>
              </a:rPr>
              <a:t>11 And such </a:t>
            </a:r>
            <a:r>
              <a:rPr lang="en-US" altLang="en-US" sz="4000" u="sng" dirty="0">
                <a:effectLst>
                  <a:outerShdw blurRad="38100" dist="38100" dir="2700000" algn="tl">
                    <a:srgbClr val="000000"/>
                  </a:outerShdw>
                </a:effectLst>
              </a:rPr>
              <a:t>were some of you</a:t>
            </a:r>
            <a:r>
              <a:rPr lang="en-US" altLang="en-US" sz="4000" dirty="0">
                <a:effectLst>
                  <a:outerShdw blurRad="38100" dist="38100" dir="2700000" algn="tl">
                    <a:srgbClr val="000000"/>
                  </a:outerShdw>
                </a:effectLst>
              </a:rPr>
              <a:t>. But you were washed, but you were sanctified, but you were justified in the name of the Lord Jesus and by the Spirit of our God.</a:t>
            </a:r>
          </a:p>
        </p:txBody>
      </p:sp>
    </p:spTree>
    <p:extLst>
      <p:ext uri="{BB962C8B-B14F-4D97-AF65-F5344CB8AC3E}">
        <p14:creationId xmlns:p14="http://schemas.microsoft.com/office/powerpoint/2010/main" val="577098474"/>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4.xml><?xml version="1.0" encoding="utf-8"?>
<p:sld xmlns:a="http://schemas.openxmlformats.org/drawingml/2006/main" xmlns:r="http://schemas.openxmlformats.org/officeDocument/2006/relationships" xmlns:p="http://schemas.openxmlformats.org/presentationml/2006/main">
  <p:cSld>
    <p:bg>
      <p:bgPr>
        <a:solidFill>
          <a:schemeClr val="bg1">
            <a:lumMod val="50000"/>
          </a:schemeClr>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4000" b="1" i="1" dirty="0">
                <a:effectLst>
                  <a:outerShdw blurRad="38100" dist="38100" dir="2700000" algn="tl">
                    <a:srgbClr val="000000"/>
                  </a:outerShdw>
                </a:effectLst>
              </a:rPr>
              <a:t>How do we deal with this culture on homosexuality?</a:t>
            </a:r>
          </a:p>
        </p:txBody>
      </p:sp>
      <p:sp>
        <p:nvSpPr>
          <p:cNvPr id="7171" name="Rectangle 3"/>
          <p:cNvSpPr>
            <a:spLocks noGrp="1" noChangeArrowheads="1"/>
          </p:cNvSpPr>
          <p:nvPr>
            <p:ph type="body" idx="1"/>
          </p:nvPr>
        </p:nvSpPr>
        <p:spPr/>
        <p:txBody>
          <a:bodyPr/>
          <a:lstStyle/>
          <a:p>
            <a:r>
              <a:rPr lang="en-US" altLang="en-US" sz="4000" dirty="0">
                <a:effectLst>
                  <a:outerShdw blurRad="38100" dist="38100" dir="2700000" algn="tl">
                    <a:srgbClr val="000000"/>
                  </a:outerShdw>
                </a:effectLst>
              </a:rPr>
              <a:t>What are some </a:t>
            </a:r>
            <a:r>
              <a:rPr lang="en-US" altLang="en-US" sz="4000" i="1" u="sng" dirty="0">
                <a:effectLst>
                  <a:outerShdw blurRad="38100" dist="38100" dir="2700000" algn="tl">
                    <a:srgbClr val="000000"/>
                  </a:outerShdw>
                </a:effectLst>
              </a:rPr>
              <a:t>common arguments</a:t>
            </a:r>
            <a:r>
              <a:rPr lang="en-US" altLang="en-US" sz="4000" dirty="0">
                <a:effectLst>
                  <a:outerShdw blurRad="38100" dist="38100" dir="2700000" algn="tl">
                    <a:srgbClr val="000000"/>
                  </a:outerShdw>
                </a:effectLst>
              </a:rPr>
              <a:t> made to justify this practice?</a:t>
            </a:r>
          </a:p>
          <a:p>
            <a:r>
              <a:rPr lang="en-US" altLang="en-US" sz="4000" dirty="0">
                <a:effectLst>
                  <a:outerShdw blurRad="38100" dist="38100" dir="2700000" algn="tl">
                    <a:srgbClr val="000000"/>
                  </a:outerShdw>
                </a:effectLst>
              </a:rPr>
              <a:t>"The Bible is a reflection of the culture of that time. Our culture </a:t>
            </a:r>
            <a:r>
              <a:rPr lang="en-US" altLang="en-US" sz="4000" u="sng" dirty="0">
                <a:effectLst>
                  <a:outerShdw blurRad="38100" dist="38100" dir="2700000" algn="tl">
                    <a:srgbClr val="000000"/>
                  </a:outerShdw>
                </a:effectLst>
              </a:rPr>
              <a:t>is now different</a:t>
            </a:r>
            <a:r>
              <a:rPr lang="en-US" altLang="en-US" sz="4000" dirty="0">
                <a:effectLst>
                  <a:outerShdw blurRad="38100" dist="38100" dir="2700000" algn="tl">
                    <a:srgbClr val="000000"/>
                  </a:outerShdw>
                </a:effectLst>
              </a:rPr>
              <a:t>!"</a:t>
            </a:r>
          </a:p>
          <a:p>
            <a:r>
              <a:rPr lang="en-US" altLang="en-US" sz="4000" u="sng" dirty="0">
                <a:effectLst>
                  <a:outerShdw blurRad="38100" dist="38100" dir="2700000" algn="tl">
                    <a:srgbClr val="000000"/>
                  </a:outerShdw>
                </a:effectLst>
              </a:rPr>
              <a:t>What is "culture</a:t>
            </a:r>
            <a:r>
              <a:rPr lang="en-US" altLang="en-US" sz="4000" dirty="0">
                <a:effectLst>
                  <a:outerShdw blurRad="38100" dist="38100" dir="2700000" algn="tl">
                    <a:srgbClr val="000000"/>
                  </a:outerShdw>
                </a:effectLst>
              </a:rPr>
              <a:t>"? It is a system of values!</a:t>
            </a:r>
          </a:p>
        </p:txBody>
      </p:sp>
    </p:spTree>
    <p:extLst>
      <p:ext uri="{BB962C8B-B14F-4D97-AF65-F5344CB8AC3E}">
        <p14:creationId xmlns:p14="http://schemas.microsoft.com/office/powerpoint/2010/main" val="2849092108"/>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171">
                                            <p:txEl>
                                              <p:pRg st="1" end="1"/>
                                            </p:txEl>
                                          </p:spTgt>
                                        </p:tgtEl>
                                        <p:attrNameLst>
                                          <p:attrName>style.visibility</p:attrName>
                                        </p:attrNameLst>
                                      </p:cBhvr>
                                      <p:to>
                                        <p:strVal val="visible"/>
                                      </p:to>
                                    </p:set>
                                    <p:animEffect transition="in" filter="fade">
                                      <p:cBhvr>
                                        <p:cTn id="14" dur="1000"/>
                                        <p:tgtEl>
                                          <p:spTgt spid="7171">
                                            <p:txEl>
                                              <p:pRg st="1" end="1"/>
                                            </p:txEl>
                                          </p:spTgt>
                                        </p:tgtEl>
                                      </p:cBhvr>
                                    </p:animEffect>
                                    <p:anim calcmode="lin" valueType="num">
                                      <p:cBhvr>
                                        <p:cTn id="15"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7171">
                                            <p:txEl>
                                              <p:pRg st="2" end="2"/>
                                            </p:txEl>
                                          </p:spTgt>
                                        </p:tgtEl>
                                        <p:attrNameLst>
                                          <p:attrName>style.visibility</p:attrName>
                                        </p:attrNameLst>
                                      </p:cBhvr>
                                      <p:to>
                                        <p:strVal val="visible"/>
                                      </p:to>
                                    </p:set>
                                    <p:animEffect transition="in" filter="fade">
                                      <p:cBhvr>
                                        <p:cTn id="21" dur="1000"/>
                                        <p:tgtEl>
                                          <p:spTgt spid="7171">
                                            <p:txEl>
                                              <p:pRg st="2" end="2"/>
                                            </p:txEl>
                                          </p:spTgt>
                                        </p:tgtEl>
                                      </p:cBhvr>
                                    </p:animEffect>
                                    <p:anim calcmode="lin" valueType="num">
                                      <p:cBhvr>
                                        <p:cTn id="22" dur="1000" fill="hold"/>
                                        <p:tgtEl>
                                          <p:spTgt spid="7171">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7171">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5.xml><?xml version="1.0" encoding="utf-8"?>
<p:sld xmlns:a="http://schemas.openxmlformats.org/drawingml/2006/main" xmlns:r="http://schemas.openxmlformats.org/officeDocument/2006/relationships" xmlns:p="http://schemas.openxmlformats.org/presentationml/2006/main">
  <p:cSld>
    <p:bg>
      <p:bgPr>
        <a:solidFill>
          <a:schemeClr val="bg1">
            <a:lumMod val="50000"/>
          </a:schemeClr>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4000" b="1" i="1" dirty="0">
                <a:effectLst>
                  <a:outerShdw blurRad="38100" dist="38100" dir="2700000" algn="tl">
                    <a:srgbClr val="000000"/>
                  </a:outerShdw>
                </a:effectLst>
              </a:rPr>
              <a:t>How do we deal with this culture on homosexuality?</a:t>
            </a:r>
          </a:p>
        </p:txBody>
      </p:sp>
      <p:sp>
        <p:nvSpPr>
          <p:cNvPr id="7171" name="Rectangle 3"/>
          <p:cNvSpPr>
            <a:spLocks noGrp="1" noChangeArrowheads="1"/>
          </p:cNvSpPr>
          <p:nvPr>
            <p:ph type="body" idx="1"/>
          </p:nvPr>
        </p:nvSpPr>
        <p:spPr/>
        <p:txBody>
          <a:bodyPr/>
          <a:lstStyle/>
          <a:p>
            <a:r>
              <a:rPr lang="en-US" altLang="en-US" sz="4000" dirty="0">
                <a:effectLst>
                  <a:outerShdw blurRad="38100" dist="38100" dir="2700000" algn="tl">
                    <a:srgbClr val="000000"/>
                  </a:outerShdw>
                </a:effectLst>
              </a:rPr>
              <a:t>Did cultures </a:t>
            </a:r>
            <a:r>
              <a:rPr lang="en-US" altLang="en-US" sz="4000" i="1" u="sng" dirty="0">
                <a:effectLst>
                  <a:outerShdw blurRad="38100" dist="38100" dir="2700000" algn="tl">
                    <a:srgbClr val="000000"/>
                  </a:outerShdw>
                </a:effectLst>
              </a:rPr>
              <a:t>in the 1st century</a:t>
            </a:r>
            <a:r>
              <a:rPr lang="en-US" altLang="en-US" sz="4000" dirty="0">
                <a:effectLst>
                  <a:outerShdw blurRad="38100" dist="38100" dir="2700000" algn="tl">
                    <a:srgbClr val="000000"/>
                  </a:outerShdw>
                </a:effectLst>
              </a:rPr>
              <a:t> accept homosexuality? Did that </a:t>
            </a:r>
            <a:r>
              <a:rPr lang="en-US" altLang="en-US" sz="4000" i="1" u="sng" dirty="0">
                <a:effectLst>
                  <a:outerShdw blurRad="38100" dist="38100" dir="2700000" algn="tl">
                    <a:srgbClr val="000000"/>
                  </a:outerShdw>
                </a:effectLst>
              </a:rPr>
              <a:t>change the meaning of scripture</a:t>
            </a:r>
            <a:r>
              <a:rPr lang="en-US" altLang="en-US" sz="4000" dirty="0">
                <a:effectLst>
                  <a:outerShdw blurRad="38100" dist="38100" dir="2700000" algn="tl">
                    <a:srgbClr val="000000"/>
                  </a:outerShdw>
                </a:effectLst>
              </a:rPr>
              <a:t>? </a:t>
            </a:r>
            <a:br>
              <a:rPr lang="en-US" altLang="en-US" sz="4000" dirty="0">
                <a:effectLst>
                  <a:outerShdw blurRad="38100" dist="38100" dir="2700000" algn="tl">
                    <a:srgbClr val="000000"/>
                  </a:outerShdw>
                </a:effectLst>
              </a:rPr>
            </a:br>
            <a:r>
              <a:rPr lang="en-US" altLang="en-US" sz="4000" b="1" dirty="0">
                <a:effectLst>
                  <a:outerShdw blurRad="38100" dist="38100" dir="2700000" algn="tl">
                    <a:srgbClr val="000000"/>
                  </a:outerShdw>
                </a:effectLst>
              </a:rPr>
              <a:t>(Col 4:16; 1 Thess 5:27; 2 Pt 3:1-2)</a:t>
            </a:r>
            <a:endParaRPr lang="en-US" altLang="en-US" sz="4000" dirty="0">
              <a:effectLst>
                <a:outerShdw blurRad="38100" dist="38100" dir="2700000" algn="tl">
                  <a:srgbClr val="000000"/>
                </a:outerShdw>
              </a:effectLst>
            </a:endParaRPr>
          </a:p>
        </p:txBody>
      </p:sp>
    </p:spTree>
    <p:extLst>
      <p:ext uri="{BB962C8B-B14F-4D97-AF65-F5344CB8AC3E}">
        <p14:creationId xmlns:p14="http://schemas.microsoft.com/office/powerpoint/2010/main" val="2514236318"/>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6.xml><?xml version="1.0" encoding="utf-8"?>
<p:sld xmlns:a="http://schemas.openxmlformats.org/drawingml/2006/main" xmlns:r="http://schemas.openxmlformats.org/officeDocument/2006/relationships" xmlns:p="http://schemas.openxmlformats.org/presentationml/2006/main">
  <p:cSld>
    <p:bg>
      <p:bgPr>
        <a:solidFill>
          <a:schemeClr val="bg1">
            <a:lumMod val="50000"/>
          </a:schemeClr>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4000" b="1" i="1" dirty="0">
                <a:effectLst>
                  <a:outerShdw blurRad="38100" dist="38100" dir="2700000" algn="tl">
                    <a:srgbClr val="000000"/>
                  </a:outerShdw>
                </a:effectLst>
              </a:rPr>
              <a:t>How do we deal with this culture on homosexuality?</a:t>
            </a:r>
          </a:p>
        </p:txBody>
      </p:sp>
      <p:sp>
        <p:nvSpPr>
          <p:cNvPr id="7171" name="Rectangle 3"/>
          <p:cNvSpPr>
            <a:spLocks noGrp="1" noChangeArrowheads="1"/>
          </p:cNvSpPr>
          <p:nvPr>
            <p:ph type="body" idx="1"/>
          </p:nvPr>
        </p:nvSpPr>
        <p:spPr/>
        <p:txBody>
          <a:bodyPr/>
          <a:lstStyle/>
          <a:p>
            <a:r>
              <a:rPr lang="en-US" altLang="en-US" sz="4000" b="1" u="sng" dirty="0">
                <a:effectLst>
                  <a:outerShdw blurRad="38100" dist="38100" dir="2700000" algn="tl">
                    <a:srgbClr val="000000"/>
                  </a:outerShdw>
                </a:effectLst>
              </a:rPr>
              <a:t>Colossians 4:16</a:t>
            </a:r>
            <a:r>
              <a:rPr lang="en-US" altLang="en-US" sz="4000" dirty="0">
                <a:effectLst>
                  <a:outerShdw blurRad="38100" dist="38100" dir="2700000" algn="tl">
                    <a:srgbClr val="000000"/>
                  </a:outerShdw>
                </a:effectLst>
              </a:rPr>
              <a:t> - Now when this epistle is read among you, see that it is </a:t>
            </a:r>
            <a:r>
              <a:rPr lang="en-US" altLang="en-US" sz="4000" u="sng" dirty="0">
                <a:effectLst>
                  <a:outerShdw blurRad="38100" dist="38100" dir="2700000" algn="tl">
                    <a:srgbClr val="000000"/>
                  </a:outerShdw>
                </a:effectLst>
              </a:rPr>
              <a:t>read also in the church of the Laodiceans</a:t>
            </a:r>
            <a:r>
              <a:rPr lang="en-US" altLang="en-US" sz="4000" dirty="0">
                <a:effectLst>
                  <a:outerShdw blurRad="38100" dist="38100" dir="2700000" algn="tl">
                    <a:srgbClr val="000000"/>
                  </a:outerShdw>
                </a:effectLst>
              </a:rPr>
              <a:t>, and that you likewise </a:t>
            </a:r>
            <a:r>
              <a:rPr lang="en-US" altLang="en-US" sz="4000" u="sng" dirty="0">
                <a:effectLst>
                  <a:outerShdw blurRad="38100" dist="38100" dir="2700000" algn="tl">
                    <a:srgbClr val="000000"/>
                  </a:outerShdw>
                </a:effectLst>
              </a:rPr>
              <a:t>read the epistle from Laodicea</a:t>
            </a:r>
            <a:r>
              <a:rPr lang="en-US" altLang="en-US" sz="4000" dirty="0">
                <a:effectLst>
                  <a:outerShdw blurRad="38100" dist="38100" dir="2700000" algn="tl">
                    <a:srgbClr val="000000"/>
                  </a:outerShdw>
                </a:effectLst>
              </a:rPr>
              <a:t>.</a:t>
            </a:r>
          </a:p>
        </p:txBody>
      </p:sp>
    </p:spTree>
    <p:extLst>
      <p:ext uri="{BB962C8B-B14F-4D97-AF65-F5344CB8AC3E}">
        <p14:creationId xmlns:p14="http://schemas.microsoft.com/office/powerpoint/2010/main" val="1812085430"/>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7.xml><?xml version="1.0" encoding="utf-8"?>
<p:sld xmlns:a="http://schemas.openxmlformats.org/drawingml/2006/main" xmlns:r="http://schemas.openxmlformats.org/officeDocument/2006/relationships" xmlns:p="http://schemas.openxmlformats.org/presentationml/2006/main">
  <p:cSld>
    <p:bg>
      <p:bgPr>
        <a:solidFill>
          <a:schemeClr val="bg1">
            <a:lumMod val="50000"/>
          </a:schemeClr>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4000" b="1" i="1" dirty="0">
                <a:effectLst>
                  <a:outerShdw blurRad="38100" dist="38100" dir="2700000" algn="tl">
                    <a:srgbClr val="000000"/>
                  </a:outerShdw>
                </a:effectLst>
              </a:rPr>
              <a:t>How do we deal with this culture on homosexuality?</a:t>
            </a:r>
          </a:p>
        </p:txBody>
      </p:sp>
      <p:sp>
        <p:nvSpPr>
          <p:cNvPr id="7171" name="Rectangle 3"/>
          <p:cNvSpPr>
            <a:spLocks noGrp="1" noChangeArrowheads="1"/>
          </p:cNvSpPr>
          <p:nvPr>
            <p:ph type="body" idx="1"/>
          </p:nvPr>
        </p:nvSpPr>
        <p:spPr/>
        <p:txBody>
          <a:bodyPr/>
          <a:lstStyle/>
          <a:p>
            <a:r>
              <a:rPr lang="en-US" altLang="en-US" sz="4000" b="1" u="sng" dirty="0">
                <a:effectLst>
                  <a:outerShdw blurRad="38100" dist="38100" dir="2700000" algn="tl">
                    <a:srgbClr val="000000"/>
                  </a:outerShdw>
                </a:effectLst>
              </a:rPr>
              <a:t>1 Thessalonians 5:27</a:t>
            </a:r>
            <a:r>
              <a:rPr lang="en-US" altLang="en-US" sz="4000" dirty="0">
                <a:effectLst>
                  <a:outerShdw blurRad="38100" dist="38100" dir="2700000" algn="tl">
                    <a:srgbClr val="000000"/>
                  </a:outerShdw>
                </a:effectLst>
              </a:rPr>
              <a:t> - I charge you by the Lord that this epistle be read to </a:t>
            </a:r>
            <a:r>
              <a:rPr lang="en-US" altLang="en-US" sz="4000" u="sng" dirty="0">
                <a:effectLst>
                  <a:outerShdw blurRad="38100" dist="38100" dir="2700000" algn="tl">
                    <a:srgbClr val="000000"/>
                  </a:outerShdw>
                </a:effectLst>
              </a:rPr>
              <a:t>all the holy brethren</a:t>
            </a:r>
            <a:r>
              <a:rPr lang="en-US" altLang="en-US" sz="4000" dirty="0">
                <a:effectLst>
                  <a:outerShdw blurRad="38100" dist="38100" dir="2700000" algn="tl">
                    <a:srgbClr val="000000"/>
                  </a:outerShdw>
                </a:effectLst>
              </a:rPr>
              <a:t>.</a:t>
            </a:r>
          </a:p>
        </p:txBody>
      </p:sp>
    </p:spTree>
    <p:extLst>
      <p:ext uri="{BB962C8B-B14F-4D97-AF65-F5344CB8AC3E}">
        <p14:creationId xmlns:p14="http://schemas.microsoft.com/office/powerpoint/2010/main" val="3639028733"/>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8.xml><?xml version="1.0" encoding="utf-8"?>
<p:sld xmlns:a="http://schemas.openxmlformats.org/drawingml/2006/main" xmlns:r="http://schemas.openxmlformats.org/officeDocument/2006/relationships" xmlns:p="http://schemas.openxmlformats.org/presentationml/2006/main">
  <p:cSld>
    <p:bg>
      <p:bgPr>
        <a:solidFill>
          <a:schemeClr val="bg1">
            <a:lumMod val="50000"/>
          </a:schemeClr>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4000" b="1" i="1" dirty="0">
                <a:effectLst>
                  <a:outerShdw blurRad="38100" dist="38100" dir="2700000" algn="tl">
                    <a:srgbClr val="000000"/>
                  </a:outerShdw>
                </a:effectLst>
              </a:rPr>
              <a:t>How do we deal with this culture on homosexuality?</a:t>
            </a:r>
          </a:p>
        </p:txBody>
      </p:sp>
      <p:sp>
        <p:nvSpPr>
          <p:cNvPr id="7171" name="Rectangle 3"/>
          <p:cNvSpPr>
            <a:spLocks noGrp="1" noChangeArrowheads="1"/>
          </p:cNvSpPr>
          <p:nvPr>
            <p:ph type="body" idx="1"/>
          </p:nvPr>
        </p:nvSpPr>
        <p:spPr/>
        <p:txBody>
          <a:bodyPr/>
          <a:lstStyle/>
          <a:p>
            <a:r>
              <a:rPr lang="en-US" altLang="en-US" sz="4000" b="1" u="sng" dirty="0">
                <a:effectLst>
                  <a:outerShdw blurRad="38100" dist="38100" dir="2700000" algn="tl">
                    <a:srgbClr val="000000"/>
                  </a:outerShdw>
                </a:effectLst>
              </a:rPr>
              <a:t>2 Peter 3:1-2</a:t>
            </a:r>
            <a:r>
              <a:rPr lang="en-US" altLang="en-US" sz="4000" dirty="0">
                <a:effectLst>
                  <a:outerShdw blurRad="38100" dist="38100" dir="2700000" algn="tl">
                    <a:srgbClr val="000000"/>
                  </a:outerShdw>
                </a:effectLst>
              </a:rPr>
              <a:t> - Beloved, I now write to you this second epistle (in both of which I stir up your pure minds by way of reminder),  2 that you may </a:t>
            </a:r>
            <a:r>
              <a:rPr lang="en-US" altLang="en-US" sz="4000" i="1" u="sng" dirty="0">
                <a:effectLst>
                  <a:outerShdw blurRad="38100" dist="38100" dir="2700000" algn="tl">
                    <a:srgbClr val="000000"/>
                  </a:outerShdw>
                </a:effectLst>
              </a:rPr>
              <a:t>be mindful of the words</a:t>
            </a:r>
            <a:r>
              <a:rPr lang="en-US" altLang="en-US" sz="4000" dirty="0">
                <a:effectLst>
                  <a:outerShdw blurRad="38100" dist="38100" dir="2700000" algn="tl">
                    <a:srgbClr val="000000"/>
                  </a:outerShdw>
                </a:effectLst>
              </a:rPr>
              <a:t> </a:t>
            </a:r>
            <a:r>
              <a:rPr lang="en-US" altLang="en-US" sz="4000" i="1" u="sng" dirty="0">
                <a:effectLst>
                  <a:outerShdw blurRad="38100" dist="38100" dir="2700000" algn="tl">
                    <a:srgbClr val="000000"/>
                  </a:outerShdw>
                </a:effectLst>
              </a:rPr>
              <a:t>which were spoken before</a:t>
            </a:r>
            <a:r>
              <a:rPr lang="en-US" altLang="en-US" sz="4000" dirty="0">
                <a:effectLst>
                  <a:outerShdw blurRad="38100" dist="38100" dir="2700000" algn="tl">
                    <a:srgbClr val="000000"/>
                  </a:outerShdw>
                </a:effectLst>
              </a:rPr>
              <a:t> by the holy prophets, and of the commandment of us, the apostles of the Lord and Savior,</a:t>
            </a:r>
          </a:p>
        </p:txBody>
      </p:sp>
    </p:spTree>
    <p:extLst>
      <p:ext uri="{BB962C8B-B14F-4D97-AF65-F5344CB8AC3E}">
        <p14:creationId xmlns:p14="http://schemas.microsoft.com/office/powerpoint/2010/main" val="585007564"/>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9.xml><?xml version="1.0" encoding="utf-8"?>
<p:sld xmlns:a="http://schemas.openxmlformats.org/drawingml/2006/main" xmlns:r="http://schemas.openxmlformats.org/officeDocument/2006/relationships" xmlns:p="http://schemas.openxmlformats.org/presentationml/2006/main">
  <p:cSld>
    <p:bg>
      <p:bgPr>
        <a:solidFill>
          <a:schemeClr val="bg1">
            <a:lumMod val="50000"/>
          </a:schemeClr>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4000" b="1" i="1" dirty="0">
                <a:effectLst>
                  <a:outerShdw blurRad="38100" dist="38100" dir="2700000" algn="tl">
                    <a:srgbClr val="000000"/>
                  </a:outerShdw>
                </a:effectLst>
              </a:rPr>
              <a:t>How do we deal with this culture on homosexuality?</a:t>
            </a:r>
          </a:p>
        </p:txBody>
      </p:sp>
      <p:sp>
        <p:nvSpPr>
          <p:cNvPr id="7171" name="Rectangle 3"/>
          <p:cNvSpPr>
            <a:spLocks noGrp="1" noChangeArrowheads="1"/>
          </p:cNvSpPr>
          <p:nvPr>
            <p:ph type="body" idx="1"/>
          </p:nvPr>
        </p:nvSpPr>
        <p:spPr/>
        <p:txBody>
          <a:bodyPr/>
          <a:lstStyle/>
          <a:p>
            <a:r>
              <a:rPr lang="en-US" altLang="en-US" sz="3600" dirty="0">
                <a:effectLst>
                  <a:outerShdw blurRad="38100" dist="38100" dir="2700000" algn="tl">
                    <a:srgbClr val="000000"/>
                  </a:outerShdw>
                </a:effectLst>
              </a:rPr>
              <a:t>"God said it, I believe it, that settles it"...</a:t>
            </a:r>
            <a:r>
              <a:rPr lang="en-US" altLang="en-US" sz="3600" dirty="0" err="1">
                <a:effectLst>
                  <a:outerShdw blurRad="38100" dist="38100" dir="2700000" algn="tl">
                    <a:srgbClr val="000000"/>
                  </a:outerShdw>
                </a:effectLst>
              </a:rPr>
              <a:t>Uhhh</a:t>
            </a:r>
            <a:r>
              <a:rPr lang="en-US" altLang="en-US" sz="3600" dirty="0">
                <a:effectLst>
                  <a:outerShdw blurRad="38100" dist="38100" dir="2700000" algn="tl">
                    <a:srgbClr val="000000"/>
                  </a:outerShdw>
                </a:effectLst>
              </a:rPr>
              <a:t>...no...God said it, someone translated it into your language </a:t>
            </a:r>
            <a:r>
              <a:rPr lang="en-US" altLang="en-US" sz="3600" u="sng" dirty="0">
                <a:effectLst>
                  <a:outerShdw blurRad="38100" dist="38100" dir="2700000" algn="tl">
                    <a:srgbClr val="000000"/>
                  </a:outerShdw>
                </a:effectLst>
              </a:rPr>
              <a:t>divorcing it from its own culture</a:t>
            </a:r>
            <a:r>
              <a:rPr lang="en-US" altLang="en-US" sz="3600" dirty="0">
                <a:effectLst>
                  <a:outerShdw blurRad="38100" dist="38100" dir="2700000" algn="tl">
                    <a:srgbClr val="000000"/>
                  </a:outerShdw>
                </a:effectLst>
              </a:rPr>
              <a:t>, you read it with </a:t>
            </a:r>
            <a:r>
              <a:rPr lang="en-US" altLang="en-US" sz="3600" u="sng" dirty="0">
                <a:effectLst>
                  <a:outerShdw blurRad="38100" dist="38100" dir="2700000" algn="tl">
                    <a:srgbClr val="000000"/>
                  </a:outerShdw>
                </a:effectLst>
              </a:rPr>
              <a:t>a preconceived belief lens</a:t>
            </a:r>
            <a:r>
              <a:rPr lang="en-US" altLang="en-US" sz="3600" dirty="0">
                <a:effectLst>
                  <a:outerShdw blurRad="38100" dist="38100" dir="2700000" algn="tl">
                    <a:srgbClr val="000000"/>
                  </a:outerShdw>
                </a:effectLst>
              </a:rPr>
              <a:t>, then interpreted it and became convinced in your heart you knew what meant even though </a:t>
            </a:r>
            <a:r>
              <a:rPr lang="en-US" altLang="en-US" sz="3600" u="sng" dirty="0">
                <a:effectLst>
                  <a:outerShdw blurRad="38100" dist="38100" dir="2700000" algn="tl">
                    <a:srgbClr val="000000"/>
                  </a:outerShdw>
                </a:effectLst>
              </a:rPr>
              <a:t>it bore no resemblance to the original audience</a:t>
            </a:r>
            <a:r>
              <a:rPr lang="en-US" altLang="en-US" sz="3600" dirty="0">
                <a:effectLst>
                  <a:outerShdw blurRad="38100" dist="38100" dir="2700000" algn="tl">
                    <a:srgbClr val="000000"/>
                  </a:outerShdw>
                </a:effectLst>
              </a:rPr>
              <a:t> </a:t>
            </a:r>
            <a:r>
              <a:rPr lang="en-US" altLang="en-US" sz="3600" u="sng" dirty="0">
                <a:effectLst>
                  <a:outerShdw blurRad="38100" dist="38100" dir="2700000" algn="tl">
                    <a:srgbClr val="000000"/>
                  </a:outerShdw>
                </a:effectLst>
              </a:rPr>
              <a:t>or culture it </a:t>
            </a:r>
            <a:r>
              <a:rPr lang="en-US" altLang="en-US" sz="3600" dirty="0">
                <a:effectLst>
                  <a:outerShdw blurRad="38100" dist="38100" dir="2700000" algn="tl">
                    <a:srgbClr val="000000"/>
                  </a:outerShdw>
                </a:effectLst>
              </a:rPr>
              <a:t>was spoken into to begin with...”</a:t>
            </a:r>
            <a:endParaRPr lang="en-US" altLang="en-US" sz="4000" dirty="0">
              <a:effectLst>
                <a:outerShdw blurRad="38100" dist="38100" dir="2700000" algn="tl">
                  <a:srgbClr val="000000"/>
                </a:outerShdw>
              </a:effectLst>
            </a:endParaRPr>
          </a:p>
        </p:txBody>
      </p:sp>
    </p:spTree>
    <p:extLst>
      <p:ext uri="{BB962C8B-B14F-4D97-AF65-F5344CB8AC3E}">
        <p14:creationId xmlns:p14="http://schemas.microsoft.com/office/powerpoint/2010/main" val="1663324483"/>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4000" b="1" i="1" dirty="0">
                <a:effectLst>
                  <a:outerShdw blurRad="38100" dist="38100" dir="2700000" algn="tl">
                    <a:srgbClr val="000000"/>
                  </a:outerShdw>
                </a:effectLst>
              </a:rPr>
              <a:t>Overcoming deception is a crucial goal of spiritual growth</a:t>
            </a:r>
          </a:p>
        </p:txBody>
      </p:sp>
      <p:sp>
        <p:nvSpPr>
          <p:cNvPr id="7171" name="Rectangle 3"/>
          <p:cNvSpPr>
            <a:spLocks noGrp="1" noChangeArrowheads="1"/>
          </p:cNvSpPr>
          <p:nvPr>
            <p:ph type="body" idx="1"/>
          </p:nvPr>
        </p:nvSpPr>
        <p:spPr/>
        <p:txBody>
          <a:bodyPr/>
          <a:lstStyle/>
          <a:p>
            <a:r>
              <a:rPr lang="en-US" altLang="en-US" sz="4000" dirty="0">
                <a:effectLst>
                  <a:outerShdw blurRad="38100" dist="38100" dir="2700000" algn="tl">
                    <a:srgbClr val="000000"/>
                  </a:outerShdw>
                </a:effectLst>
              </a:rPr>
              <a:t>The “lazy mind” walks away from </a:t>
            </a:r>
            <a:r>
              <a:rPr lang="en-US" altLang="en-US" sz="4000" i="1" u="sng" dirty="0">
                <a:effectLst>
                  <a:outerShdw blurRad="38100" dist="38100" dir="2700000" algn="tl">
                    <a:srgbClr val="000000"/>
                  </a:outerShdw>
                </a:effectLst>
              </a:rPr>
              <a:t>the effort</a:t>
            </a:r>
            <a:r>
              <a:rPr lang="en-US" altLang="en-US" sz="4000" dirty="0">
                <a:effectLst>
                  <a:outerShdw blurRad="38100" dist="38100" dir="2700000" algn="tl">
                    <a:srgbClr val="000000"/>
                  </a:outerShdw>
                </a:effectLst>
              </a:rPr>
              <a:t> it takes to develop discernment. </a:t>
            </a:r>
          </a:p>
          <a:p>
            <a:r>
              <a:rPr lang="en-US" altLang="en-US" sz="4000" dirty="0">
                <a:effectLst>
                  <a:outerShdw blurRad="38100" dist="38100" dir="2700000" algn="tl">
                    <a:srgbClr val="000000"/>
                  </a:outerShdw>
                </a:effectLst>
              </a:rPr>
              <a:t>The </a:t>
            </a:r>
            <a:r>
              <a:rPr lang="en-US" altLang="en-US" sz="4000" i="1" u="sng" dirty="0">
                <a:effectLst>
                  <a:outerShdw blurRad="38100" dist="38100" dir="2700000" algn="tl">
                    <a:srgbClr val="000000"/>
                  </a:outerShdw>
                </a:effectLst>
              </a:rPr>
              <a:t>entire battleground</a:t>
            </a:r>
            <a:r>
              <a:rPr lang="en-US" altLang="en-US" sz="4000" i="1" dirty="0">
                <a:effectLst>
                  <a:outerShdw blurRad="38100" dist="38100" dir="2700000" algn="tl">
                    <a:srgbClr val="000000"/>
                  </a:outerShdw>
                </a:effectLst>
              </a:rPr>
              <a:t> </a:t>
            </a:r>
            <a:r>
              <a:rPr lang="en-US" altLang="en-US" sz="4000" dirty="0">
                <a:effectLst>
                  <a:outerShdw blurRad="38100" dist="38100" dir="2700000" algn="tl">
                    <a:srgbClr val="000000"/>
                  </a:outerShdw>
                </a:effectLst>
              </a:rPr>
              <a:t>of salvation and damnation surrounds deception.</a:t>
            </a:r>
          </a:p>
          <a:p>
            <a:r>
              <a:rPr lang="en-US" altLang="en-US" sz="4000" dirty="0">
                <a:effectLst>
                  <a:outerShdw blurRad="38100" dist="38100" dir="2700000" algn="tl">
                    <a:srgbClr val="000000"/>
                  </a:outerShdw>
                </a:effectLst>
              </a:rPr>
              <a:t>What is the </a:t>
            </a:r>
            <a:r>
              <a:rPr lang="en-US" altLang="en-US" sz="4000" i="1" u="sng" dirty="0">
                <a:effectLst>
                  <a:outerShdw blurRad="38100" dist="38100" dir="2700000" algn="tl">
                    <a:srgbClr val="000000"/>
                  </a:outerShdw>
                </a:effectLst>
              </a:rPr>
              <a:t>core work</a:t>
            </a:r>
            <a:r>
              <a:rPr lang="en-US" altLang="en-US" sz="4000" dirty="0">
                <a:effectLst>
                  <a:outerShdw blurRad="38100" dist="38100" dir="2700000" algn="tl">
                    <a:srgbClr val="000000"/>
                  </a:outerShdw>
                </a:effectLst>
              </a:rPr>
              <a:t> of Satan? </a:t>
            </a:r>
            <a:r>
              <a:rPr lang="en-US" altLang="en-US" sz="4000" b="1" dirty="0">
                <a:effectLst>
                  <a:outerShdw blurRad="38100" dist="38100" dir="2700000" algn="tl">
                    <a:srgbClr val="000000"/>
                  </a:outerShdw>
                </a:effectLst>
              </a:rPr>
              <a:t>(Jn 8:44-48)</a:t>
            </a:r>
            <a:endParaRPr lang="en-US" altLang="en-US" sz="4000" dirty="0">
              <a:effectLst>
                <a:outerShdw blurRad="38100" dist="38100" dir="2700000" algn="tl">
                  <a:srgbClr val="000000"/>
                </a:outerShdw>
              </a:effectLst>
            </a:endParaRPr>
          </a:p>
        </p:txBody>
      </p:sp>
    </p:spTree>
    <p:extLst>
      <p:ext uri="{BB962C8B-B14F-4D97-AF65-F5344CB8AC3E}">
        <p14:creationId xmlns:p14="http://schemas.microsoft.com/office/powerpoint/2010/main" val="3389397238"/>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171">
                                            <p:txEl>
                                              <p:pRg st="1" end="1"/>
                                            </p:txEl>
                                          </p:spTgt>
                                        </p:tgtEl>
                                        <p:attrNameLst>
                                          <p:attrName>style.visibility</p:attrName>
                                        </p:attrNameLst>
                                      </p:cBhvr>
                                      <p:to>
                                        <p:strVal val="visible"/>
                                      </p:to>
                                    </p:set>
                                    <p:animEffect transition="in" filter="fade">
                                      <p:cBhvr>
                                        <p:cTn id="14" dur="1000"/>
                                        <p:tgtEl>
                                          <p:spTgt spid="7171">
                                            <p:txEl>
                                              <p:pRg st="1" end="1"/>
                                            </p:txEl>
                                          </p:spTgt>
                                        </p:tgtEl>
                                      </p:cBhvr>
                                    </p:animEffect>
                                    <p:anim calcmode="lin" valueType="num">
                                      <p:cBhvr>
                                        <p:cTn id="15"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7171">
                                            <p:txEl>
                                              <p:pRg st="2" end="2"/>
                                            </p:txEl>
                                          </p:spTgt>
                                        </p:tgtEl>
                                        <p:attrNameLst>
                                          <p:attrName>style.visibility</p:attrName>
                                        </p:attrNameLst>
                                      </p:cBhvr>
                                      <p:to>
                                        <p:strVal val="visible"/>
                                      </p:to>
                                    </p:set>
                                    <p:animEffect transition="in" filter="fade">
                                      <p:cBhvr>
                                        <p:cTn id="21" dur="1000"/>
                                        <p:tgtEl>
                                          <p:spTgt spid="7171">
                                            <p:txEl>
                                              <p:pRg st="2" end="2"/>
                                            </p:txEl>
                                          </p:spTgt>
                                        </p:tgtEl>
                                      </p:cBhvr>
                                    </p:animEffect>
                                    <p:anim calcmode="lin" valueType="num">
                                      <p:cBhvr>
                                        <p:cTn id="22" dur="1000" fill="hold"/>
                                        <p:tgtEl>
                                          <p:spTgt spid="7171">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7171">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0.xml><?xml version="1.0" encoding="utf-8"?>
<p:sld xmlns:a="http://schemas.openxmlformats.org/drawingml/2006/main" xmlns:r="http://schemas.openxmlformats.org/officeDocument/2006/relationships" xmlns:p="http://schemas.openxmlformats.org/presentationml/2006/main">
  <p:cSld>
    <p:bg>
      <p:bgPr>
        <a:solidFill>
          <a:schemeClr val="bg1">
            <a:lumMod val="50000"/>
          </a:schemeClr>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4000" b="1" i="1" dirty="0">
                <a:effectLst>
                  <a:outerShdw blurRad="38100" dist="38100" dir="2700000" algn="tl">
                    <a:srgbClr val="000000"/>
                  </a:outerShdw>
                </a:effectLst>
              </a:rPr>
              <a:t>How do we deal with this culture on homosexuality?</a:t>
            </a:r>
          </a:p>
        </p:txBody>
      </p:sp>
      <p:sp>
        <p:nvSpPr>
          <p:cNvPr id="7171" name="Rectangle 3"/>
          <p:cNvSpPr>
            <a:spLocks noGrp="1" noChangeArrowheads="1"/>
          </p:cNvSpPr>
          <p:nvPr>
            <p:ph type="body" idx="1"/>
          </p:nvPr>
        </p:nvSpPr>
        <p:spPr/>
        <p:txBody>
          <a:bodyPr/>
          <a:lstStyle/>
          <a:p>
            <a:r>
              <a:rPr lang="en-US" altLang="en-US" sz="4000" dirty="0">
                <a:effectLst>
                  <a:outerShdw blurRad="38100" dist="38100" dir="2700000" algn="tl">
                    <a:srgbClr val="000000"/>
                  </a:outerShdw>
                </a:effectLst>
              </a:rPr>
              <a:t>"Homosexuals </a:t>
            </a:r>
            <a:r>
              <a:rPr lang="en-US" altLang="en-US" sz="4000" i="1" u="sng" dirty="0">
                <a:effectLst>
                  <a:outerShdw blurRad="38100" dist="38100" dir="2700000" algn="tl">
                    <a:srgbClr val="000000"/>
                  </a:outerShdw>
                </a:effectLst>
              </a:rPr>
              <a:t>are born this way</a:t>
            </a:r>
            <a:r>
              <a:rPr lang="en-US" altLang="en-US" sz="4000" dirty="0">
                <a:effectLst>
                  <a:outerShdw blurRad="38100" dist="38100" dir="2700000" algn="tl">
                    <a:srgbClr val="000000"/>
                  </a:outerShdw>
                </a:effectLst>
              </a:rPr>
              <a:t>. They did not choose this lifestyle so it is not sin."</a:t>
            </a:r>
          </a:p>
          <a:p>
            <a:r>
              <a:rPr lang="en-US" altLang="en-US" sz="4000" dirty="0">
                <a:effectLst>
                  <a:outerShdw blurRad="38100" dist="38100" dir="2700000" algn="tl">
                    <a:srgbClr val="000000"/>
                  </a:outerShdw>
                </a:effectLst>
              </a:rPr>
              <a:t>If that can be proved then the Bible would still tell us to </a:t>
            </a:r>
            <a:r>
              <a:rPr lang="en-US" altLang="en-US" sz="4000" i="1" u="sng" dirty="0">
                <a:effectLst>
                  <a:outerShdw blurRad="38100" dist="38100" dir="2700000" algn="tl">
                    <a:srgbClr val="000000"/>
                  </a:outerShdw>
                </a:effectLst>
              </a:rPr>
              <a:t>not practice this desire</a:t>
            </a:r>
            <a:r>
              <a:rPr lang="en-US" altLang="en-US" sz="4000" dirty="0">
                <a:effectLst>
                  <a:outerShdw blurRad="38100" dist="38100" dir="2700000" algn="tl">
                    <a:srgbClr val="000000"/>
                  </a:outerShdw>
                </a:effectLst>
              </a:rPr>
              <a:t>! The alcoholic is told to put this desire away and not to act upon it. </a:t>
            </a:r>
            <a:r>
              <a:rPr lang="en-US" altLang="en-US" sz="4000" b="1" dirty="0">
                <a:effectLst>
                  <a:outerShdw blurRad="38100" dist="38100" dir="2700000" algn="tl">
                    <a:srgbClr val="000000"/>
                  </a:outerShdw>
                </a:effectLst>
              </a:rPr>
              <a:t>(Rom 8:13-14)</a:t>
            </a:r>
            <a:endParaRPr lang="en-US" altLang="en-US" sz="4000" dirty="0">
              <a:effectLst>
                <a:outerShdw blurRad="38100" dist="38100" dir="2700000" algn="tl">
                  <a:srgbClr val="000000"/>
                </a:outerShdw>
              </a:effectLst>
            </a:endParaRPr>
          </a:p>
        </p:txBody>
      </p:sp>
    </p:spTree>
    <p:extLst>
      <p:ext uri="{BB962C8B-B14F-4D97-AF65-F5344CB8AC3E}">
        <p14:creationId xmlns:p14="http://schemas.microsoft.com/office/powerpoint/2010/main" val="1156127461"/>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171">
                                            <p:txEl>
                                              <p:pRg st="1" end="1"/>
                                            </p:txEl>
                                          </p:spTgt>
                                        </p:tgtEl>
                                        <p:attrNameLst>
                                          <p:attrName>style.visibility</p:attrName>
                                        </p:attrNameLst>
                                      </p:cBhvr>
                                      <p:to>
                                        <p:strVal val="visible"/>
                                      </p:to>
                                    </p:set>
                                    <p:animEffect transition="in" filter="fade">
                                      <p:cBhvr>
                                        <p:cTn id="14" dur="1000"/>
                                        <p:tgtEl>
                                          <p:spTgt spid="7171">
                                            <p:txEl>
                                              <p:pRg st="1" end="1"/>
                                            </p:txEl>
                                          </p:spTgt>
                                        </p:tgtEl>
                                      </p:cBhvr>
                                    </p:animEffect>
                                    <p:anim calcmode="lin" valueType="num">
                                      <p:cBhvr>
                                        <p:cTn id="15"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1.xml><?xml version="1.0" encoding="utf-8"?>
<p:sld xmlns:a="http://schemas.openxmlformats.org/drawingml/2006/main" xmlns:r="http://schemas.openxmlformats.org/officeDocument/2006/relationships" xmlns:p="http://schemas.openxmlformats.org/presentationml/2006/main">
  <p:cSld>
    <p:bg>
      <p:bgPr>
        <a:solidFill>
          <a:schemeClr val="bg1">
            <a:lumMod val="50000"/>
          </a:schemeClr>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4000" b="1" i="1" dirty="0">
                <a:effectLst>
                  <a:outerShdw blurRad="38100" dist="38100" dir="2700000" algn="tl">
                    <a:srgbClr val="000000"/>
                  </a:outerShdw>
                </a:effectLst>
              </a:rPr>
              <a:t>How do we deal with this culture on homosexuality?</a:t>
            </a:r>
          </a:p>
        </p:txBody>
      </p:sp>
      <p:sp>
        <p:nvSpPr>
          <p:cNvPr id="7171" name="Rectangle 3"/>
          <p:cNvSpPr>
            <a:spLocks noGrp="1" noChangeArrowheads="1"/>
          </p:cNvSpPr>
          <p:nvPr>
            <p:ph type="body" idx="1"/>
          </p:nvPr>
        </p:nvSpPr>
        <p:spPr/>
        <p:txBody>
          <a:bodyPr/>
          <a:lstStyle/>
          <a:p>
            <a:r>
              <a:rPr lang="en-US" altLang="en-US" sz="4000" b="1" u="sng" dirty="0">
                <a:effectLst>
                  <a:outerShdw blurRad="38100" dist="38100" dir="2700000" algn="tl">
                    <a:srgbClr val="000000"/>
                  </a:outerShdw>
                </a:effectLst>
              </a:rPr>
              <a:t>Romans 8:13-14</a:t>
            </a:r>
            <a:r>
              <a:rPr lang="en-US" altLang="en-US" sz="4000" dirty="0">
                <a:effectLst>
                  <a:outerShdw blurRad="38100" dist="38100" dir="2700000" algn="tl">
                    <a:srgbClr val="000000"/>
                  </a:outerShdw>
                </a:effectLst>
              </a:rPr>
              <a:t> - For if you live according to the flesh you will die; but if by the Spirit you </a:t>
            </a:r>
            <a:r>
              <a:rPr lang="en-US" altLang="en-US" sz="4000" u="sng" dirty="0">
                <a:effectLst>
                  <a:outerShdw blurRad="38100" dist="38100" dir="2700000" algn="tl">
                    <a:srgbClr val="000000"/>
                  </a:outerShdw>
                </a:effectLst>
              </a:rPr>
              <a:t>put to death the deeds of the body</a:t>
            </a:r>
            <a:r>
              <a:rPr lang="en-US" altLang="en-US" sz="4000" dirty="0">
                <a:effectLst>
                  <a:outerShdw blurRad="38100" dist="38100" dir="2700000" algn="tl">
                    <a:srgbClr val="000000"/>
                  </a:outerShdw>
                </a:effectLst>
              </a:rPr>
              <a:t>, you will live.  14 For as many as are led by the Spirit of God, these are sons of God.</a:t>
            </a:r>
          </a:p>
        </p:txBody>
      </p:sp>
    </p:spTree>
    <p:extLst>
      <p:ext uri="{BB962C8B-B14F-4D97-AF65-F5344CB8AC3E}">
        <p14:creationId xmlns:p14="http://schemas.microsoft.com/office/powerpoint/2010/main" val="2656152147"/>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2.xml><?xml version="1.0" encoding="utf-8"?>
<p:sld xmlns:a="http://schemas.openxmlformats.org/drawingml/2006/main" xmlns:r="http://schemas.openxmlformats.org/officeDocument/2006/relationships" xmlns:p="http://schemas.openxmlformats.org/presentationml/2006/main">
  <p:cSld>
    <p:bg>
      <p:bgPr>
        <a:solidFill>
          <a:schemeClr val="bg1">
            <a:lumMod val="50000"/>
          </a:schemeClr>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4000" b="1" i="1" dirty="0">
                <a:effectLst>
                  <a:outerShdw blurRad="38100" dist="38100" dir="2700000" algn="tl">
                    <a:srgbClr val="000000"/>
                  </a:outerShdw>
                </a:effectLst>
              </a:rPr>
              <a:t>How do we deal with this culture on homosexuality?</a:t>
            </a:r>
          </a:p>
        </p:txBody>
      </p:sp>
      <p:sp>
        <p:nvSpPr>
          <p:cNvPr id="7171" name="Rectangle 3"/>
          <p:cNvSpPr>
            <a:spLocks noGrp="1" noChangeArrowheads="1"/>
          </p:cNvSpPr>
          <p:nvPr>
            <p:ph type="body" idx="1"/>
          </p:nvPr>
        </p:nvSpPr>
        <p:spPr/>
        <p:txBody>
          <a:bodyPr/>
          <a:lstStyle/>
          <a:p>
            <a:r>
              <a:rPr lang="en-US" altLang="en-US" sz="4000" dirty="0">
                <a:effectLst>
                  <a:outerShdw blurRad="38100" dist="38100" dir="2700000" algn="tl">
                    <a:srgbClr val="000000"/>
                  </a:outerShdw>
                </a:effectLst>
              </a:rPr>
              <a:t>There is </a:t>
            </a:r>
            <a:r>
              <a:rPr lang="en-US" altLang="en-US" sz="4000" i="1" u="sng" dirty="0">
                <a:effectLst>
                  <a:outerShdw blurRad="38100" dist="38100" dir="2700000" algn="tl">
                    <a:srgbClr val="000000"/>
                  </a:outerShdw>
                </a:effectLst>
              </a:rPr>
              <a:t>no proof</a:t>
            </a:r>
            <a:r>
              <a:rPr lang="en-US" altLang="en-US" sz="4000" dirty="0">
                <a:effectLst>
                  <a:outerShdw blurRad="38100" dist="38100" dir="2700000" algn="tl">
                    <a:srgbClr val="000000"/>
                  </a:outerShdw>
                </a:effectLst>
              </a:rPr>
              <a:t> that homosexuality is inborn.</a:t>
            </a:r>
          </a:p>
          <a:p>
            <a:r>
              <a:rPr lang="en-US" altLang="en-US" sz="4000" dirty="0">
                <a:effectLst>
                  <a:outerShdw blurRad="38100" dist="38100" dir="2700000" algn="tl">
                    <a:srgbClr val="000000"/>
                  </a:outerShdw>
                </a:effectLst>
              </a:rPr>
              <a:t>"If you deny practicing homosexuals membership in your church then you are           bigoted and hate-filled just like those who hated blacks in the 1950's."   </a:t>
            </a:r>
          </a:p>
          <a:p>
            <a:r>
              <a:rPr lang="en-US" altLang="en-US" sz="4000" dirty="0">
                <a:effectLst>
                  <a:outerShdw blurRad="38100" dist="38100" dir="2700000" algn="tl">
                    <a:srgbClr val="000000"/>
                  </a:outerShdw>
                </a:effectLst>
              </a:rPr>
              <a:t>Political forces have adopted this approach. There is </a:t>
            </a:r>
            <a:r>
              <a:rPr lang="en-US" altLang="en-US" sz="4000" i="1" u="sng" dirty="0">
                <a:effectLst>
                  <a:outerShdw blurRad="38100" dist="38100" dir="2700000" algn="tl">
                    <a:srgbClr val="000000"/>
                  </a:outerShdw>
                </a:effectLst>
              </a:rPr>
              <a:t>a storm coming our way</a:t>
            </a:r>
            <a:r>
              <a:rPr lang="en-US" altLang="en-US" sz="4000" dirty="0">
                <a:effectLst>
                  <a:outerShdw blurRad="38100" dist="38100" dir="2700000" algn="tl">
                    <a:srgbClr val="000000"/>
                  </a:outerShdw>
                </a:effectLst>
              </a:rPr>
              <a:t>!</a:t>
            </a:r>
          </a:p>
        </p:txBody>
      </p:sp>
    </p:spTree>
    <p:extLst>
      <p:ext uri="{BB962C8B-B14F-4D97-AF65-F5344CB8AC3E}">
        <p14:creationId xmlns:p14="http://schemas.microsoft.com/office/powerpoint/2010/main" val="2821837063"/>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171">
                                            <p:txEl>
                                              <p:pRg st="1" end="1"/>
                                            </p:txEl>
                                          </p:spTgt>
                                        </p:tgtEl>
                                        <p:attrNameLst>
                                          <p:attrName>style.visibility</p:attrName>
                                        </p:attrNameLst>
                                      </p:cBhvr>
                                      <p:to>
                                        <p:strVal val="visible"/>
                                      </p:to>
                                    </p:set>
                                    <p:animEffect transition="in" filter="fade">
                                      <p:cBhvr>
                                        <p:cTn id="14" dur="1000"/>
                                        <p:tgtEl>
                                          <p:spTgt spid="7171">
                                            <p:txEl>
                                              <p:pRg st="1" end="1"/>
                                            </p:txEl>
                                          </p:spTgt>
                                        </p:tgtEl>
                                      </p:cBhvr>
                                    </p:animEffect>
                                    <p:anim calcmode="lin" valueType="num">
                                      <p:cBhvr>
                                        <p:cTn id="15"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7171">
                                            <p:txEl>
                                              <p:pRg st="2" end="2"/>
                                            </p:txEl>
                                          </p:spTgt>
                                        </p:tgtEl>
                                        <p:attrNameLst>
                                          <p:attrName>style.visibility</p:attrName>
                                        </p:attrNameLst>
                                      </p:cBhvr>
                                      <p:to>
                                        <p:strVal val="visible"/>
                                      </p:to>
                                    </p:set>
                                    <p:animEffect transition="in" filter="fade">
                                      <p:cBhvr>
                                        <p:cTn id="21" dur="1000"/>
                                        <p:tgtEl>
                                          <p:spTgt spid="7171">
                                            <p:txEl>
                                              <p:pRg st="2" end="2"/>
                                            </p:txEl>
                                          </p:spTgt>
                                        </p:tgtEl>
                                      </p:cBhvr>
                                    </p:animEffect>
                                    <p:anim calcmode="lin" valueType="num">
                                      <p:cBhvr>
                                        <p:cTn id="22" dur="1000" fill="hold"/>
                                        <p:tgtEl>
                                          <p:spTgt spid="7171">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7171">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3.xml><?xml version="1.0" encoding="utf-8"?>
<p:sld xmlns:a="http://schemas.openxmlformats.org/drawingml/2006/main" xmlns:r="http://schemas.openxmlformats.org/officeDocument/2006/relationships" xmlns:p="http://schemas.openxmlformats.org/presentationml/2006/main">
  <p:cSld>
    <p:bg>
      <p:bgPr>
        <a:solidFill>
          <a:schemeClr val="bg1">
            <a:lumMod val="50000"/>
          </a:schemeClr>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4000" b="1" i="1" dirty="0">
                <a:effectLst>
                  <a:outerShdw blurRad="38100" dist="38100" dir="2700000" algn="tl">
                    <a:srgbClr val="000000"/>
                  </a:outerShdw>
                </a:effectLst>
              </a:rPr>
              <a:t>How do we deal with this culture on homosexuality?</a:t>
            </a:r>
          </a:p>
        </p:txBody>
      </p:sp>
      <p:sp>
        <p:nvSpPr>
          <p:cNvPr id="7171" name="Rectangle 3"/>
          <p:cNvSpPr>
            <a:spLocks noGrp="1" noChangeArrowheads="1"/>
          </p:cNvSpPr>
          <p:nvPr>
            <p:ph type="body" idx="1"/>
          </p:nvPr>
        </p:nvSpPr>
        <p:spPr/>
        <p:txBody>
          <a:bodyPr/>
          <a:lstStyle/>
          <a:p>
            <a:r>
              <a:rPr lang="en-US" altLang="en-US" sz="4000" dirty="0">
                <a:effectLst>
                  <a:outerShdw blurRad="38100" dist="38100" dir="2700000" algn="tl">
                    <a:srgbClr val="000000"/>
                  </a:outerShdw>
                </a:effectLst>
              </a:rPr>
              <a:t>We must </a:t>
            </a:r>
            <a:r>
              <a:rPr lang="en-US" altLang="en-US" sz="4000" i="1" u="sng" dirty="0">
                <a:effectLst>
                  <a:outerShdw blurRad="38100" dist="38100" dir="2700000" algn="tl">
                    <a:srgbClr val="000000"/>
                  </a:outerShdw>
                </a:effectLst>
              </a:rPr>
              <a:t>wisely and lovingly</a:t>
            </a:r>
            <a:r>
              <a:rPr lang="en-US" altLang="en-US" sz="4000" dirty="0">
                <a:effectLst>
                  <a:outerShdw blurRad="38100" dist="38100" dir="2700000" algn="tl">
                    <a:srgbClr val="000000"/>
                  </a:outerShdw>
                </a:effectLst>
              </a:rPr>
              <a:t> seek to convert all. </a:t>
            </a:r>
            <a:r>
              <a:rPr lang="en-US" altLang="en-US" sz="4000" b="1" dirty="0">
                <a:effectLst>
                  <a:outerShdw blurRad="38100" dist="38100" dir="2700000" algn="tl">
                    <a:srgbClr val="000000"/>
                  </a:outerShdw>
                </a:effectLst>
              </a:rPr>
              <a:t>(2 Tim 2:24-26)</a:t>
            </a:r>
            <a:endParaRPr lang="en-US" altLang="en-US" sz="4000" dirty="0">
              <a:effectLst>
                <a:outerShdw blurRad="38100" dist="38100" dir="2700000" algn="tl">
                  <a:srgbClr val="000000"/>
                </a:outerShdw>
              </a:effectLst>
            </a:endParaRPr>
          </a:p>
        </p:txBody>
      </p:sp>
    </p:spTree>
    <p:extLst>
      <p:ext uri="{BB962C8B-B14F-4D97-AF65-F5344CB8AC3E}">
        <p14:creationId xmlns:p14="http://schemas.microsoft.com/office/powerpoint/2010/main" val="2573093628"/>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4.xml><?xml version="1.0" encoding="utf-8"?>
<p:sld xmlns:a="http://schemas.openxmlformats.org/drawingml/2006/main" xmlns:r="http://schemas.openxmlformats.org/officeDocument/2006/relationships" xmlns:p="http://schemas.openxmlformats.org/presentationml/2006/main">
  <p:cSld>
    <p:bg>
      <p:bgPr>
        <a:solidFill>
          <a:schemeClr val="bg1">
            <a:lumMod val="50000"/>
          </a:schemeClr>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4000" b="1" i="1" dirty="0">
                <a:effectLst>
                  <a:outerShdw blurRad="38100" dist="38100" dir="2700000" algn="tl">
                    <a:srgbClr val="000000"/>
                  </a:outerShdw>
                </a:effectLst>
              </a:rPr>
              <a:t>How do we deal with this culture on homosexuality?</a:t>
            </a:r>
          </a:p>
        </p:txBody>
      </p:sp>
      <p:sp>
        <p:nvSpPr>
          <p:cNvPr id="7171" name="Rectangle 3"/>
          <p:cNvSpPr>
            <a:spLocks noGrp="1" noChangeArrowheads="1"/>
          </p:cNvSpPr>
          <p:nvPr>
            <p:ph type="body" idx="1"/>
          </p:nvPr>
        </p:nvSpPr>
        <p:spPr/>
        <p:txBody>
          <a:bodyPr/>
          <a:lstStyle/>
          <a:p>
            <a:r>
              <a:rPr lang="en-US" altLang="en-US" sz="4000" dirty="0">
                <a:effectLst>
                  <a:outerShdw blurRad="38100" dist="38100" dir="2700000" algn="tl">
                    <a:srgbClr val="000000"/>
                  </a:outerShdw>
                </a:effectLst>
              </a:rPr>
              <a:t>We must </a:t>
            </a:r>
            <a:r>
              <a:rPr lang="en-US" altLang="en-US" sz="4000" i="1" u="sng" dirty="0">
                <a:effectLst>
                  <a:outerShdw blurRad="38100" dist="38100" dir="2700000" algn="tl">
                    <a:srgbClr val="000000"/>
                  </a:outerShdw>
                </a:effectLst>
              </a:rPr>
              <a:t>stay close to God’s word</a:t>
            </a:r>
            <a:r>
              <a:rPr lang="en-US" altLang="en-US" sz="4000" dirty="0">
                <a:effectLst>
                  <a:outerShdw blurRad="38100" dist="38100" dir="2700000" algn="tl">
                    <a:srgbClr val="000000"/>
                  </a:outerShdw>
                </a:effectLst>
              </a:rPr>
              <a:t> to see reality!</a:t>
            </a:r>
          </a:p>
        </p:txBody>
      </p:sp>
    </p:spTree>
    <p:extLst>
      <p:ext uri="{BB962C8B-B14F-4D97-AF65-F5344CB8AC3E}">
        <p14:creationId xmlns:p14="http://schemas.microsoft.com/office/powerpoint/2010/main" val="2358850060"/>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5.xml><?xml version="1.0" encoding="utf-8"?>
<p:sld xmlns:a="http://schemas.openxmlformats.org/drawingml/2006/main" xmlns:r="http://schemas.openxmlformats.org/officeDocument/2006/relationships" xmlns:p="http://schemas.openxmlformats.org/presentationml/2006/main">
  <p:cSld>
    <p:bg>
      <p:bgPr>
        <a:solidFill>
          <a:schemeClr val="bg1">
            <a:lumMod val="50000"/>
          </a:schemeClr>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4000" b="1" i="1" dirty="0">
                <a:effectLst>
                  <a:outerShdw blurRad="38100" dist="38100" dir="2700000" algn="tl">
                    <a:srgbClr val="000000"/>
                  </a:outerShdw>
                </a:effectLst>
              </a:rPr>
              <a:t>How do we deal with this culture on homosexuality?</a:t>
            </a:r>
          </a:p>
        </p:txBody>
      </p:sp>
      <p:sp>
        <p:nvSpPr>
          <p:cNvPr id="7171" name="Rectangle 3"/>
          <p:cNvSpPr>
            <a:spLocks noGrp="1" noChangeArrowheads="1"/>
          </p:cNvSpPr>
          <p:nvPr>
            <p:ph type="body" idx="1"/>
          </p:nvPr>
        </p:nvSpPr>
        <p:spPr/>
        <p:txBody>
          <a:bodyPr/>
          <a:lstStyle/>
          <a:p>
            <a:r>
              <a:rPr lang="en-US" altLang="en-US" sz="3300" dirty="0">
                <a:effectLst>
                  <a:outerShdw blurRad="38100" dist="38100" dir="2700000" algn="tl">
                    <a:srgbClr val="000000"/>
                  </a:outerShdw>
                </a:effectLst>
              </a:rPr>
              <a:t>“The result of a consistent and </a:t>
            </a:r>
            <a:r>
              <a:rPr lang="en-US" altLang="en-US" sz="3300" u="sng" dirty="0">
                <a:effectLst>
                  <a:outerShdw blurRad="38100" dist="38100" dir="2700000" algn="tl">
                    <a:srgbClr val="000000"/>
                  </a:outerShdw>
                </a:effectLst>
              </a:rPr>
              <a:t>total substitution of lies for factual truth</a:t>
            </a:r>
            <a:r>
              <a:rPr lang="en-US" altLang="en-US" sz="3300" dirty="0">
                <a:effectLst>
                  <a:outerShdw blurRad="38100" dist="38100" dir="2700000" algn="tl">
                    <a:srgbClr val="000000"/>
                  </a:outerShdw>
                </a:effectLst>
              </a:rPr>
              <a:t> is not that the lies will now be accepted as truth, and the truth defamed as lies, but that the </a:t>
            </a:r>
            <a:r>
              <a:rPr lang="en-US" altLang="en-US" sz="3300" u="sng" dirty="0">
                <a:effectLst>
                  <a:outerShdw blurRad="38100" dist="38100" dir="2700000" algn="tl">
                    <a:srgbClr val="000000"/>
                  </a:outerShdw>
                </a:effectLst>
              </a:rPr>
              <a:t>sense by which we take our bearings</a:t>
            </a:r>
            <a:r>
              <a:rPr lang="en-US" altLang="en-US" sz="3300" dirty="0">
                <a:effectLst>
                  <a:outerShdw blurRad="38100" dist="38100" dir="2700000" algn="tl">
                    <a:srgbClr val="000000"/>
                  </a:outerShdw>
                </a:effectLst>
              </a:rPr>
              <a:t> in the real world — and the category of truth vs. falsehood is among the </a:t>
            </a:r>
            <a:r>
              <a:rPr lang="en-US" altLang="en-US" sz="3300" i="1" u="sng" dirty="0">
                <a:effectLst>
                  <a:outerShdw blurRad="38100" dist="38100" dir="2700000" algn="tl">
                    <a:srgbClr val="000000"/>
                  </a:outerShdw>
                </a:effectLst>
              </a:rPr>
              <a:t>mental means to this end — is being destroyed</a:t>
            </a:r>
            <a:r>
              <a:rPr lang="en-US" altLang="en-US" sz="3300" dirty="0">
                <a:effectLst>
                  <a:outerShdw blurRad="38100" dist="38100" dir="2700000" algn="tl">
                    <a:srgbClr val="000000"/>
                  </a:outerShdw>
                </a:effectLst>
              </a:rPr>
              <a:t>.” The possibilities for lying </a:t>
            </a:r>
            <a:r>
              <a:rPr lang="en-US" altLang="en-US" sz="3300" i="1" u="sng" dirty="0">
                <a:effectLst>
                  <a:outerShdw blurRad="38100" dist="38100" dir="2700000" algn="tl">
                    <a:srgbClr val="000000"/>
                  </a:outerShdw>
                </a:effectLst>
              </a:rPr>
              <a:t>become boundless and frequently meet with little resistance</a:t>
            </a:r>
            <a:r>
              <a:rPr lang="en-US" altLang="en-US" sz="3300" dirty="0">
                <a:effectLst>
                  <a:outerShdw blurRad="38100" dist="38100" dir="2700000" algn="tl">
                    <a:srgbClr val="000000"/>
                  </a:outerShdw>
                </a:effectLst>
              </a:rPr>
              <a:t>. - Hannah Arendt</a:t>
            </a:r>
          </a:p>
          <a:p>
            <a:endParaRPr lang="en-US" altLang="en-US" sz="4000" dirty="0">
              <a:effectLst>
                <a:outerShdw blurRad="38100" dist="38100" dir="2700000" algn="tl">
                  <a:srgbClr val="000000"/>
                </a:outerShdw>
              </a:effectLst>
            </a:endParaRPr>
          </a:p>
        </p:txBody>
      </p:sp>
    </p:spTree>
    <p:extLst>
      <p:ext uri="{BB962C8B-B14F-4D97-AF65-F5344CB8AC3E}">
        <p14:creationId xmlns:p14="http://schemas.microsoft.com/office/powerpoint/2010/main" val="1383009753"/>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4000" b="1" i="1" dirty="0">
                <a:effectLst>
                  <a:outerShdw blurRad="38100" dist="38100" dir="2700000" algn="tl">
                    <a:srgbClr val="000000"/>
                  </a:outerShdw>
                </a:effectLst>
              </a:rPr>
              <a:t>Overcoming deception is a crucial goal of spiritual growth</a:t>
            </a:r>
          </a:p>
        </p:txBody>
      </p:sp>
      <p:sp>
        <p:nvSpPr>
          <p:cNvPr id="7171" name="Rectangle 3"/>
          <p:cNvSpPr>
            <a:spLocks noGrp="1" noChangeArrowheads="1"/>
          </p:cNvSpPr>
          <p:nvPr>
            <p:ph type="body" idx="1"/>
          </p:nvPr>
        </p:nvSpPr>
        <p:spPr/>
        <p:txBody>
          <a:bodyPr/>
          <a:lstStyle/>
          <a:p>
            <a:r>
              <a:rPr lang="en-US" altLang="en-US" sz="4000" b="1" u="sng" dirty="0">
                <a:effectLst>
                  <a:outerShdw blurRad="38100" dist="38100" dir="2700000" algn="tl">
                    <a:srgbClr val="000000"/>
                  </a:outerShdw>
                </a:effectLst>
              </a:rPr>
              <a:t>John 8:44-47</a:t>
            </a:r>
            <a:r>
              <a:rPr lang="en-US" altLang="en-US" sz="4000" dirty="0">
                <a:effectLst>
                  <a:outerShdw blurRad="38100" dist="38100" dir="2700000" algn="tl">
                    <a:srgbClr val="000000"/>
                  </a:outerShdw>
                </a:effectLst>
              </a:rPr>
              <a:t> - "You are of your father the devil, and the desires of your father you want to do. He was a murderer from the beginning, and does not stand in the truth, because there is </a:t>
            </a:r>
            <a:r>
              <a:rPr lang="en-US" altLang="en-US" sz="4000" u="sng" dirty="0">
                <a:effectLst>
                  <a:outerShdw blurRad="38100" dist="38100" dir="2700000" algn="tl">
                    <a:srgbClr val="000000"/>
                  </a:outerShdw>
                </a:effectLst>
              </a:rPr>
              <a:t>no truth in him</a:t>
            </a:r>
            <a:r>
              <a:rPr lang="en-US" altLang="en-US" sz="4000" dirty="0">
                <a:effectLst>
                  <a:outerShdw blurRad="38100" dist="38100" dir="2700000" algn="tl">
                    <a:srgbClr val="000000"/>
                  </a:outerShdw>
                </a:effectLst>
              </a:rPr>
              <a:t>. When </a:t>
            </a:r>
            <a:r>
              <a:rPr lang="en-US" altLang="en-US" sz="4000" u="sng" dirty="0">
                <a:effectLst>
                  <a:outerShdw blurRad="38100" dist="38100" dir="2700000" algn="tl">
                    <a:srgbClr val="000000"/>
                  </a:outerShdw>
                </a:effectLst>
              </a:rPr>
              <a:t>he speaks a lie</a:t>
            </a:r>
            <a:r>
              <a:rPr lang="en-US" altLang="en-US" sz="4000" dirty="0">
                <a:effectLst>
                  <a:outerShdw blurRad="38100" dist="38100" dir="2700000" algn="tl">
                    <a:srgbClr val="000000"/>
                  </a:outerShdw>
                </a:effectLst>
              </a:rPr>
              <a:t>, he speaks from his own resources, for he </a:t>
            </a:r>
            <a:r>
              <a:rPr lang="en-US" altLang="en-US" sz="4000" u="sng" dirty="0">
                <a:effectLst>
                  <a:outerShdw blurRad="38100" dist="38100" dir="2700000" algn="tl">
                    <a:srgbClr val="000000"/>
                  </a:outerShdw>
                </a:effectLst>
              </a:rPr>
              <a:t>is a liar and the father of it</a:t>
            </a:r>
            <a:r>
              <a:rPr lang="en-US" altLang="en-US" sz="4000" dirty="0">
                <a:effectLst>
                  <a:outerShdw blurRad="38100" dist="38100" dir="2700000" algn="tl">
                    <a:srgbClr val="000000"/>
                  </a:outerShdw>
                </a:effectLst>
              </a:rPr>
              <a:t>.  </a:t>
            </a:r>
          </a:p>
        </p:txBody>
      </p:sp>
    </p:spTree>
    <p:extLst>
      <p:ext uri="{BB962C8B-B14F-4D97-AF65-F5344CB8AC3E}">
        <p14:creationId xmlns:p14="http://schemas.microsoft.com/office/powerpoint/2010/main" val="2095169714"/>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4000" b="1" i="1" dirty="0">
                <a:effectLst>
                  <a:outerShdw blurRad="38100" dist="38100" dir="2700000" algn="tl">
                    <a:srgbClr val="000000"/>
                  </a:outerShdw>
                </a:effectLst>
              </a:rPr>
              <a:t>Overcoming deception is a crucial goal of spiritual growth</a:t>
            </a:r>
          </a:p>
        </p:txBody>
      </p:sp>
      <p:sp>
        <p:nvSpPr>
          <p:cNvPr id="7171" name="Rectangle 3"/>
          <p:cNvSpPr>
            <a:spLocks noGrp="1" noChangeArrowheads="1"/>
          </p:cNvSpPr>
          <p:nvPr>
            <p:ph type="body" idx="1"/>
          </p:nvPr>
        </p:nvSpPr>
        <p:spPr/>
        <p:txBody>
          <a:bodyPr/>
          <a:lstStyle/>
          <a:p>
            <a:r>
              <a:rPr lang="en-US" altLang="en-US" sz="4000" dirty="0">
                <a:effectLst>
                  <a:outerShdw blurRad="38100" dist="38100" dir="2700000" algn="tl">
                    <a:srgbClr val="000000"/>
                  </a:outerShdw>
                </a:effectLst>
              </a:rPr>
              <a:t>45 "But because </a:t>
            </a:r>
            <a:r>
              <a:rPr lang="en-US" altLang="en-US" sz="4000" u="sng" dirty="0">
                <a:effectLst>
                  <a:outerShdw blurRad="38100" dist="38100" dir="2700000" algn="tl">
                    <a:srgbClr val="000000"/>
                  </a:outerShdw>
                </a:effectLst>
              </a:rPr>
              <a:t>I tell the truth</a:t>
            </a:r>
            <a:r>
              <a:rPr lang="en-US" altLang="en-US" sz="4000" dirty="0">
                <a:effectLst>
                  <a:outerShdw blurRad="38100" dist="38100" dir="2700000" algn="tl">
                    <a:srgbClr val="000000"/>
                  </a:outerShdw>
                </a:effectLst>
              </a:rPr>
              <a:t>, you do not believe Me.  46 "Which of you convicts Me of sin? And if I tell the truth, why do you not believe Me?  47 "He who is of God </a:t>
            </a:r>
            <a:r>
              <a:rPr lang="en-US" altLang="en-US" sz="4000" u="sng" dirty="0">
                <a:effectLst>
                  <a:outerShdw blurRad="38100" dist="38100" dir="2700000" algn="tl">
                    <a:srgbClr val="000000"/>
                  </a:outerShdw>
                </a:effectLst>
              </a:rPr>
              <a:t>hears God's words</a:t>
            </a:r>
            <a:r>
              <a:rPr lang="en-US" altLang="en-US" sz="4000" dirty="0">
                <a:effectLst>
                  <a:outerShdw blurRad="38100" dist="38100" dir="2700000" algn="tl">
                    <a:srgbClr val="000000"/>
                  </a:outerShdw>
                </a:effectLst>
              </a:rPr>
              <a:t>; therefore you do not hear, because you are not of God."</a:t>
            </a:r>
          </a:p>
        </p:txBody>
      </p:sp>
    </p:spTree>
    <p:extLst>
      <p:ext uri="{BB962C8B-B14F-4D97-AF65-F5344CB8AC3E}">
        <p14:creationId xmlns:p14="http://schemas.microsoft.com/office/powerpoint/2010/main" val="2503838815"/>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4000" b="1" i="1" dirty="0">
                <a:effectLst>
                  <a:outerShdw blurRad="38100" dist="38100" dir="2700000" algn="tl">
                    <a:srgbClr val="000000"/>
                  </a:outerShdw>
                </a:effectLst>
              </a:rPr>
              <a:t>Overcoming deception is a crucial goal of spiritual growth</a:t>
            </a:r>
          </a:p>
        </p:txBody>
      </p:sp>
      <p:sp>
        <p:nvSpPr>
          <p:cNvPr id="7171" name="Rectangle 3"/>
          <p:cNvSpPr>
            <a:spLocks noGrp="1" noChangeArrowheads="1"/>
          </p:cNvSpPr>
          <p:nvPr>
            <p:ph type="body" idx="1"/>
          </p:nvPr>
        </p:nvSpPr>
        <p:spPr/>
        <p:txBody>
          <a:bodyPr/>
          <a:lstStyle/>
          <a:p>
            <a:r>
              <a:rPr lang="en-US" altLang="en-US" sz="4000" dirty="0">
                <a:effectLst>
                  <a:outerShdw blurRad="38100" dist="38100" dir="2700000" algn="tl">
                    <a:srgbClr val="000000"/>
                  </a:outerShdw>
                </a:effectLst>
              </a:rPr>
              <a:t>Satan’s work results in men being </a:t>
            </a:r>
            <a:r>
              <a:rPr lang="en-US" altLang="en-US" sz="4000" i="1" u="sng" dirty="0">
                <a:effectLst>
                  <a:outerShdw blurRad="38100" dist="38100" dir="2700000" algn="tl">
                    <a:srgbClr val="000000"/>
                  </a:outerShdw>
                </a:effectLst>
              </a:rPr>
              <a:t>unwilling to see and acknowledge</a:t>
            </a:r>
            <a:r>
              <a:rPr lang="en-US" altLang="en-US" sz="4000" dirty="0">
                <a:effectLst>
                  <a:outerShdw blurRad="38100" dist="38100" dir="2700000" algn="tl">
                    <a:srgbClr val="000000"/>
                  </a:outerShdw>
                </a:effectLst>
              </a:rPr>
              <a:t> what is true. Think about the tragedy that follows in the lives of such people.  </a:t>
            </a:r>
          </a:p>
          <a:p>
            <a:r>
              <a:rPr lang="en-US" altLang="en-US" sz="4000" dirty="0">
                <a:effectLst>
                  <a:outerShdw blurRad="38100" dist="38100" dir="2700000" algn="tl">
                    <a:srgbClr val="000000"/>
                  </a:outerShdw>
                </a:effectLst>
              </a:rPr>
              <a:t>The essence of salvation is </a:t>
            </a:r>
            <a:r>
              <a:rPr lang="en-US" altLang="en-US" sz="4000" i="1" u="sng" dirty="0">
                <a:effectLst>
                  <a:outerShdw blurRad="38100" dist="38100" dir="2700000" algn="tl">
                    <a:srgbClr val="000000"/>
                  </a:outerShdw>
                </a:effectLst>
              </a:rPr>
              <a:t>finding the truth </a:t>
            </a:r>
            <a:r>
              <a:rPr lang="en-US" altLang="en-US" sz="4000" dirty="0">
                <a:effectLst>
                  <a:outerShdw blurRad="38100" dist="38100" dir="2700000" algn="tl">
                    <a:srgbClr val="000000"/>
                  </a:outerShdw>
                </a:effectLst>
              </a:rPr>
              <a:t>that makes us free. </a:t>
            </a:r>
            <a:r>
              <a:rPr lang="en-US" altLang="en-US" sz="4000" b="1" dirty="0">
                <a:effectLst>
                  <a:outerShdw blurRad="38100" dist="38100" dir="2700000" algn="tl">
                    <a:srgbClr val="000000"/>
                  </a:outerShdw>
                </a:effectLst>
              </a:rPr>
              <a:t>(Jn 8:31-32)</a:t>
            </a:r>
            <a:endParaRPr lang="en-US" altLang="en-US" sz="4000" dirty="0">
              <a:effectLst>
                <a:outerShdw blurRad="38100" dist="38100" dir="2700000" algn="tl">
                  <a:srgbClr val="000000"/>
                </a:outerShdw>
              </a:effectLst>
            </a:endParaRPr>
          </a:p>
        </p:txBody>
      </p:sp>
    </p:spTree>
    <p:extLst>
      <p:ext uri="{BB962C8B-B14F-4D97-AF65-F5344CB8AC3E}">
        <p14:creationId xmlns:p14="http://schemas.microsoft.com/office/powerpoint/2010/main" val="548051431"/>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171">
                                            <p:txEl>
                                              <p:pRg st="1" end="1"/>
                                            </p:txEl>
                                          </p:spTgt>
                                        </p:tgtEl>
                                        <p:attrNameLst>
                                          <p:attrName>style.visibility</p:attrName>
                                        </p:attrNameLst>
                                      </p:cBhvr>
                                      <p:to>
                                        <p:strVal val="visible"/>
                                      </p:to>
                                    </p:set>
                                    <p:animEffect transition="in" filter="fade">
                                      <p:cBhvr>
                                        <p:cTn id="14" dur="1000"/>
                                        <p:tgtEl>
                                          <p:spTgt spid="7171">
                                            <p:txEl>
                                              <p:pRg st="1" end="1"/>
                                            </p:txEl>
                                          </p:spTgt>
                                        </p:tgtEl>
                                      </p:cBhvr>
                                    </p:animEffect>
                                    <p:anim calcmode="lin" valueType="num">
                                      <p:cBhvr>
                                        <p:cTn id="15"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Default Design">
  <a:themeElements>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7132</TotalTime>
  <Words>6304</Words>
  <Application>Microsoft Office PowerPoint</Application>
  <PresentationFormat>Widescreen</PresentationFormat>
  <Paragraphs>354</Paragraphs>
  <Slides>65</Slides>
  <Notes>65</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65</vt:i4>
      </vt:variant>
    </vt:vector>
  </HeadingPairs>
  <TitlesOfParts>
    <vt:vector size="67" baseType="lpstr">
      <vt:lpstr>Arial</vt:lpstr>
      <vt:lpstr>Default Design</vt:lpstr>
      <vt:lpstr>The Christian’s Responsibility to Earn Money</vt:lpstr>
      <vt:lpstr>The Lord expects every man to provide for himself and his home</vt:lpstr>
      <vt:lpstr>How can we earn money in a way that pleases God?</vt:lpstr>
      <vt:lpstr>Dishonorable and dishonest ways of making money</vt:lpstr>
      <vt:lpstr>Wisdom while working for money</vt:lpstr>
      <vt:lpstr>Overcoming deception is a crucial goal of spiritual growth</vt:lpstr>
      <vt:lpstr>Overcoming deception is a crucial goal of spiritual growth</vt:lpstr>
      <vt:lpstr>Overcoming deception is a crucial goal of spiritual growth</vt:lpstr>
      <vt:lpstr>Overcoming deception is a crucial goal of spiritual growth</vt:lpstr>
      <vt:lpstr>Overcoming deception is a crucial goal of spiritual growth</vt:lpstr>
      <vt:lpstr>Overcoming deception is a crucial goal of spiritual growth</vt:lpstr>
      <vt:lpstr>God wants us to build our hearts to imitate His own ways</vt:lpstr>
      <vt:lpstr>God wants us to build our hearts to imitate His own ways</vt:lpstr>
      <vt:lpstr>God wants us to build our hearts to imitate His own ways</vt:lpstr>
      <vt:lpstr>God wants us to build our hearts to imitate His own ways</vt:lpstr>
      <vt:lpstr>God wants us to build our hearts to imitate His own ways</vt:lpstr>
      <vt:lpstr>God wants us to build our hearts to imitate His own ways</vt:lpstr>
      <vt:lpstr>God wants us to build our hearts to imitate His own ways</vt:lpstr>
      <vt:lpstr>God wants us to build our hearts to imitate His own ways</vt:lpstr>
      <vt:lpstr>God wants us to build our hearts to imitate His own ways</vt:lpstr>
      <vt:lpstr>God wants us to build our hearts to imitate His own ways</vt:lpstr>
      <vt:lpstr>Learning to love justice and mercy</vt:lpstr>
      <vt:lpstr>Learning to love justice and mercy</vt:lpstr>
      <vt:lpstr>Learning to love justice and mercy</vt:lpstr>
      <vt:lpstr>Learning to love justice and mercy</vt:lpstr>
      <vt:lpstr>Learning to love justice and mercy</vt:lpstr>
      <vt:lpstr>Learning to love justice and mercy</vt:lpstr>
      <vt:lpstr>Learning to love justice and mercy</vt:lpstr>
      <vt:lpstr>Learning to love justice and mercy</vt:lpstr>
      <vt:lpstr>Learning to love justice and mercy</vt:lpstr>
      <vt:lpstr>Learning to love justice and mercy</vt:lpstr>
      <vt:lpstr>Learning to love justice and mercy</vt:lpstr>
      <vt:lpstr>Learning to love justice and mercy</vt:lpstr>
      <vt:lpstr>Learning to love justice and mercy</vt:lpstr>
      <vt:lpstr>Learning to love justice and mercy</vt:lpstr>
      <vt:lpstr>Learning to love justice and mercy</vt:lpstr>
      <vt:lpstr>Learning to love justice and mercy</vt:lpstr>
      <vt:lpstr>Learning to love justice and mercy</vt:lpstr>
      <vt:lpstr>How do we resolve differences in understanding?</vt:lpstr>
      <vt:lpstr>How do we resolve differences in understanding?</vt:lpstr>
      <vt:lpstr>How do we resolve differences in understanding?</vt:lpstr>
      <vt:lpstr>How do we resolve differences in understanding?</vt:lpstr>
      <vt:lpstr>How do we resolve differences in understanding?</vt:lpstr>
      <vt:lpstr>How do we resolve differences in understanding?</vt:lpstr>
      <vt:lpstr>How do we resolve differences in understanding?</vt:lpstr>
      <vt:lpstr>How do we resolve differences in understanding?</vt:lpstr>
      <vt:lpstr>How do we deal with this culture on homosexuality?</vt:lpstr>
      <vt:lpstr>How do we deal with this culture on homosexuality?</vt:lpstr>
      <vt:lpstr>How do we deal with this culture on homosexuality?</vt:lpstr>
      <vt:lpstr>How do we deal with this culture on homosexuality?</vt:lpstr>
      <vt:lpstr>How do we deal with this culture on homosexuality?</vt:lpstr>
      <vt:lpstr>How do we deal with this culture on homosexuality?</vt:lpstr>
      <vt:lpstr>How do we deal with this culture on homosexuality?</vt:lpstr>
      <vt:lpstr>How do we deal with this culture on homosexuality?</vt:lpstr>
      <vt:lpstr>How do we deal with this culture on homosexuality?</vt:lpstr>
      <vt:lpstr>How do we deal with this culture on homosexuality?</vt:lpstr>
      <vt:lpstr>How do we deal with this culture on homosexuality?</vt:lpstr>
      <vt:lpstr>How do we deal with this culture on homosexuality?</vt:lpstr>
      <vt:lpstr>How do we deal with this culture on homosexuality?</vt:lpstr>
      <vt:lpstr>How do we deal with this culture on homosexuality?</vt:lpstr>
      <vt:lpstr>How do we deal with this culture on homosexuality?</vt:lpstr>
      <vt:lpstr>How do we deal with this culture on homosexuality?</vt:lpstr>
      <vt:lpstr>How do we deal with this culture on homosexuality?</vt:lpstr>
      <vt:lpstr>How do we deal with this culture on homosexuality?</vt:lpstr>
      <vt:lpstr>How do we deal with this culture on homosexuality?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Should churches of Christ Exist? (Fellowship and Baptism)</dc:title>
  <dc:creator>Larry Rouse</dc:creator>
  <cp:lastModifiedBy>13347342133</cp:lastModifiedBy>
  <cp:revision>107</cp:revision>
  <dcterms:created xsi:type="dcterms:W3CDTF">2011-01-22T21:17:58Z</dcterms:created>
  <dcterms:modified xsi:type="dcterms:W3CDTF">2023-06-04T02:38:49Z</dcterms:modified>
</cp:coreProperties>
</file>